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49"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Old Standard TT" panose="020B0604020202020204" charset="0"/>
      <p:regular r:id="rId42"/>
      <p:bold r:id="rId43"/>
      <p:italic r:id="rId44"/>
    </p:embeddedFont>
    <p:embeddedFont>
      <p:font typeface="Roboto" panose="02000000000000000000" pitchFamily="2"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JprY7yQWNQQZuGIeE/31vKE4d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5" name="Google Shape;875;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2" name="Google Shape;8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4" name="Google Shape;894;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3" name="Google Shape;913;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2" name="Google Shape;922;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1" name="Google Shape;931;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1" name="Google Shape;941;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0" name="Google Shape;950;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9" name="Google Shape;959;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5" name="Google Shape;78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8" name="Google Shape;968;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1" name="Google Shape;981;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8" name="Google Shape;988;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6" name="Google Shape;996;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6" name="Google Shape;1006;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5" name="Google Shape;1015;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3" name="Google Shape;1023;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2" name="Google Shape;10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0" name="Google Shape;10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6" name="Google Shape;1046;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2" name="Google Shape;1052;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0" name="Google Shape;810;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2" name="Google Shape;8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0" name="Google Shape;830;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0" name="Google Shape;840;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7" name="Google Shape;847;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5" name="Google Shape;855;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0"/>
        <p:cNvGrpSpPr/>
        <p:nvPr/>
      </p:nvGrpSpPr>
      <p:grpSpPr>
        <a:xfrm>
          <a:off x="0" y="0"/>
          <a:ext cx="0" cy="0"/>
          <a:chOff x="0" y="0"/>
          <a:chExt cx="0" cy="0"/>
        </a:xfrm>
      </p:grpSpPr>
      <p:sp>
        <p:nvSpPr>
          <p:cNvPr id="11" name="Google Shape;11;p293"/>
          <p:cNvSpPr txBox="1">
            <a:spLocks noGrp="1"/>
          </p:cNvSpPr>
          <p:nvPr>
            <p:ph type="title"/>
          </p:nvPr>
        </p:nvSpPr>
        <p:spPr>
          <a:xfrm>
            <a:off x="311785" y="445135"/>
            <a:ext cx="8520430" cy="5727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3600" b="0" i="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293"/>
          <p:cNvSpPr txBox="1">
            <a:spLocks noGrp="1"/>
          </p:cNvSpPr>
          <p:nvPr>
            <p:ph type="body" idx="1"/>
          </p:nvPr>
        </p:nvSpPr>
        <p:spPr>
          <a:xfrm>
            <a:off x="311785" y="1152525"/>
            <a:ext cx="8520430" cy="34163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4800" b="0" i="0">
                <a:solidFill>
                  <a:schemeClr val="dk1"/>
                </a:solidFill>
                <a:latin typeface="Old Standard TT"/>
                <a:ea typeface="Old Standard TT"/>
                <a:cs typeface="Old Standard TT"/>
                <a:sym typeface="Old Standard TT"/>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 name="Google Shape;13;p293"/>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93"/>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293"/>
          <p:cNvSpPr txBox="1">
            <a:spLocks noGrp="1"/>
          </p:cNvSpPr>
          <p:nvPr>
            <p:ph type="sldNum" idx="12"/>
          </p:nvPr>
        </p:nvSpPr>
        <p:spPr>
          <a:xfrm>
            <a:off x="8472170" y="4663440"/>
            <a:ext cx="549275" cy="393065"/>
          </a:xfrm>
          <a:prstGeom prst="rect">
            <a:avLst/>
          </a:prstGeom>
          <a:noFill/>
          <a:ln>
            <a:noFill/>
          </a:ln>
        </p:spPr>
        <p:txBody>
          <a:bodyPr spcFirstLastPara="1" wrap="square" lIns="0" tIns="0" rIns="0" bIns="0" anchor="ctr" anchorCtr="0">
            <a:noAutofit/>
          </a:bodyPr>
          <a:lstStyle>
            <a:lvl1pPr marL="38100" marR="0" lvl="0"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38100" marR="0" lvl="1"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38100" marR="0" lvl="2"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38100" marR="0" lvl="3"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38100" marR="0" lvl="4"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38100" marR="0" lvl="5"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38100" marR="0" lvl="6"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38100" marR="0" lvl="7"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38100" marR="0" lvl="8"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5"/>
        <p:cNvGrpSpPr/>
        <p:nvPr/>
      </p:nvGrpSpPr>
      <p:grpSpPr>
        <a:xfrm>
          <a:off x="0" y="0"/>
          <a:ext cx="0" cy="0"/>
          <a:chOff x="0" y="0"/>
          <a:chExt cx="0" cy="0"/>
        </a:xfrm>
      </p:grpSpPr>
      <p:sp>
        <p:nvSpPr>
          <p:cNvPr id="46" name="Google Shape;46;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 name="Google Shape;47;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 name="Google Shape;48;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63"/>
        <p:cNvGrpSpPr/>
        <p:nvPr/>
      </p:nvGrpSpPr>
      <p:grpSpPr>
        <a:xfrm>
          <a:off x="0" y="0"/>
          <a:ext cx="0" cy="0"/>
          <a:chOff x="0" y="0"/>
          <a:chExt cx="0" cy="0"/>
        </a:xfrm>
      </p:grpSpPr>
      <p:sp>
        <p:nvSpPr>
          <p:cNvPr id="364" name="Google Shape;364;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65"/>
        <p:cNvGrpSpPr/>
        <p:nvPr/>
      </p:nvGrpSpPr>
      <p:grpSpPr>
        <a:xfrm>
          <a:off x="0" y="0"/>
          <a:ext cx="0" cy="0"/>
          <a:chOff x="0" y="0"/>
          <a:chExt cx="0" cy="0"/>
        </a:xfrm>
      </p:grpSpPr>
      <p:sp>
        <p:nvSpPr>
          <p:cNvPr id="366" name="Google Shape;366;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7" name="Google Shape;367;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8" name="Google Shape;368;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69"/>
        <p:cNvGrpSpPr/>
        <p:nvPr/>
      </p:nvGrpSpPr>
      <p:grpSpPr>
        <a:xfrm>
          <a:off x="0" y="0"/>
          <a:ext cx="0" cy="0"/>
          <a:chOff x="0" y="0"/>
          <a:chExt cx="0" cy="0"/>
        </a:xfrm>
      </p:grpSpPr>
      <p:sp>
        <p:nvSpPr>
          <p:cNvPr id="370" name="Google Shape;370;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1" name="Google Shape;371;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2" name="Google Shape;372;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73"/>
        <p:cNvGrpSpPr/>
        <p:nvPr/>
      </p:nvGrpSpPr>
      <p:grpSpPr>
        <a:xfrm>
          <a:off x="0" y="0"/>
          <a:ext cx="0" cy="0"/>
          <a:chOff x="0" y="0"/>
          <a:chExt cx="0" cy="0"/>
        </a:xfrm>
      </p:grpSpPr>
      <p:sp>
        <p:nvSpPr>
          <p:cNvPr id="374" name="Google Shape;374;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77"/>
        <p:cNvGrpSpPr/>
        <p:nvPr/>
      </p:nvGrpSpPr>
      <p:grpSpPr>
        <a:xfrm>
          <a:off x="0" y="0"/>
          <a:ext cx="0" cy="0"/>
          <a:chOff x="0" y="0"/>
          <a:chExt cx="0" cy="0"/>
        </a:xfrm>
      </p:grpSpPr>
      <p:sp>
        <p:nvSpPr>
          <p:cNvPr id="378" name="Google Shape;378;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1"/>
        <p:cNvGrpSpPr/>
        <p:nvPr/>
      </p:nvGrpSpPr>
      <p:grpSpPr>
        <a:xfrm>
          <a:off x="0" y="0"/>
          <a:ext cx="0" cy="0"/>
          <a:chOff x="0" y="0"/>
          <a:chExt cx="0" cy="0"/>
        </a:xfrm>
      </p:grpSpPr>
      <p:sp>
        <p:nvSpPr>
          <p:cNvPr id="382" name="Google Shape;382;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84"/>
        <p:cNvGrpSpPr/>
        <p:nvPr/>
      </p:nvGrpSpPr>
      <p:grpSpPr>
        <a:xfrm>
          <a:off x="0" y="0"/>
          <a:ext cx="0" cy="0"/>
          <a:chOff x="0" y="0"/>
          <a:chExt cx="0" cy="0"/>
        </a:xfrm>
      </p:grpSpPr>
      <p:sp>
        <p:nvSpPr>
          <p:cNvPr id="385" name="Google Shape;385;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86"/>
        <p:cNvGrpSpPr/>
        <p:nvPr/>
      </p:nvGrpSpPr>
      <p:grpSpPr>
        <a:xfrm>
          <a:off x="0" y="0"/>
          <a:ext cx="0" cy="0"/>
          <a:chOff x="0" y="0"/>
          <a:chExt cx="0" cy="0"/>
        </a:xfrm>
      </p:grpSpPr>
      <p:sp>
        <p:nvSpPr>
          <p:cNvPr id="387" name="Google Shape;387;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8" name="Google Shape;388;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9" name="Google Shape;389;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0"/>
        <p:cNvGrpSpPr/>
        <p:nvPr/>
      </p:nvGrpSpPr>
      <p:grpSpPr>
        <a:xfrm>
          <a:off x="0" y="0"/>
          <a:ext cx="0" cy="0"/>
          <a:chOff x="0" y="0"/>
          <a:chExt cx="0" cy="0"/>
        </a:xfrm>
      </p:grpSpPr>
      <p:sp>
        <p:nvSpPr>
          <p:cNvPr id="391" name="Google Shape;391;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2" name="Google Shape;392;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3" name="Google Shape;393;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394"/>
        <p:cNvGrpSpPr/>
        <p:nvPr/>
      </p:nvGrpSpPr>
      <p:grpSpPr>
        <a:xfrm>
          <a:off x="0" y="0"/>
          <a:ext cx="0" cy="0"/>
          <a:chOff x="0" y="0"/>
          <a:chExt cx="0" cy="0"/>
        </a:xfrm>
      </p:grpSpPr>
      <p:sp>
        <p:nvSpPr>
          <p:cNvPr id="395" name="Google Shape;395;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 name="Google Shape;51;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 name="Google Shape;52;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398"/>
        <p:cNvGrpSpPr/>
        <p:nvPr/>
      </p:nvGrpSpPr>
      <p:grpSpPr>
        <a:xfrm>
          <a:off x="0" y="0"/>
          <a:ext cx="0" cy="0"/>
          <a:chOff x="0" y="0"/>
          <a:chExt cx="0" cy="0"/>
        </a:xfrm>
      </p:grpSpPr>
      <p:sp>
        <p:nvSpPr>
          <p:cNvPr id="399" name="Google Shape;399;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02"/>
        <p:cNvGrpSpPr/>
        <p:nvPr/>
      </p:nvGrpSpPr>
      <p:grpSpPr>
        <a:xfrm>
          <a:off x="0" y="0"/>
          <a:ext cx="0" cy="0"/>
          <a:chOff x="0" y="0"/>
          <a:chExt cx="0" cy="0"/>
        </a:xfrm>
      </p:grpSpPr>
      <p:sp>
        <p:nvSpPr>
          <p:cNvPr id="403" name="Google Shape;403;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05"/>
        <p:cNvGrpSpPr/>
        <p:nvPr/>
      </p:nvGrpSpPr>
      <p:grpSpPr>
        <a:xfrm>
          <a:off x="0" y="0"/>
          <a:ext cx="0" cy="0"/>
          <a:chOff x="0" y="0"/>
          <a:chExt cx="0" cy="0"/>
        </a:xfrm>
      </p:grpSpPr>
      <p:sp>
        <p:nvSpPr>
          <p:cNvPr id="406" name="Google Shape;406;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07"/>
        <p:cNvGrpSpPr/>
        <p:nvPr/>
      </p:nvGrpSpPr>
      <p:grpSpPr>
        <a:xfrm>
          <a:off x="0" y="0"/>
          <a:ext cx="0" cy="0"/>
          <a:chOff x="0" y="0"/>
          <a:chExt cx="0" cy="0"/>
        </a:xfrm>
      </p:grpSpPr>
      <p:sp>
        <p:nvSpPr>
          <p:cNvPr id="408" name="Google Shape;408;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9" name="Google Shape;409;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0" name="Google Shape;410;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1"/>
        <p:cNvGrpSpPr/>
        <p:nvPr/>
      </p:nvGrpSpPr>
      <p:grpSpPr>
        <a:xfrm>
          <a:off x="0" y="0"/>
          <a:ext cx="0" cy="0"/>
          <a:chOff x="0" y="0"/>
          <a:chExt cx="0" cy="0"/>
        </a:xfrm>
      </p:grpSpPr>
      <p:sp>
        <p:nvSpPr>
          <p:cNvPr id="412" name="Google Shape;412;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3" name="Google Shape;413;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4" name="Google Shape;414;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15"/>
        <p:cNvGrpSpPr/>
        <p:nvPr/>
      </p:nvGrpSpPr>
      <p:grpSpPr>
        <a:xfrm>
          <a:off x="0" y="0"/>
          <a:ext cx="0" cy="0"/>
          <a:chOff x="0" y="0"/>
          <a:chExt cx="0" cy="0"/>
        </a:xfrm>
      </p:grpSpPr>
      <p:sp>
        <p:nvSpPr>
          <p:cNvPr id="416" name="Google Shape;416;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19"/>
        <p:cNvGrpSpPr/>
        <p:nvPr/>
      </p:nvGrpSpPr>
      <p:grpSpPr>
        <a:xfrm>
          <a:off x="0" y="0"/>
          <a:ext cx="0" cy="0"/>
          <a:chOff x="0" y="0"/>
          <a:chExt cx="0" cy="0"/>
        </a:xfrm>
      </p:grpSpPr>
      <p:sp>
        <p:nvSpPr>
          <p:cNvPr id="420" name="Google Shape;420;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23"/>
        <p:cNvGrpSpPr/>
        <p:nvPr/>
      </p:nvGrpSpPr>
      <p:grpSpPr>
        <a:xfrm>
          <a:off x="0" y="0"/>
          <a:ext cx="0" cy="0"/>
          <a:chOff x="0" y="0"/>
          <a:chExt cx="0" cy="0"/>
        </a:xfrm>
      </p:grpSpPr>
      <p:sp>
        <p:nvSpPr>
          <p:cNvPr id="424" name="Google Shape;424;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26"/>
        <p:cNvGrpSpPr/>
        <p:nvPr/>
      </p:nvGrpSpPr>
      <p:grpSpPr>
        <a:xfrm>
          <a:off x="0" y="0"/>
          <a:ext cx="0" cy="0"/>
          <a:chOff x="0" y="0"/>
          <a:chExt cx="0" cy="0"/>
        </a:xfrm>
      </p:grpSpPr>
      <p:sp>
        <p:nvSpPr>
          <p:cNvPr id="427" name="Google Shape;427;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28"/>
        <p:cNvGrpSpPr/>
        <p:nvPr/>
      </p:nvGrpSpPr>
      <p:grpSpPr>
        <a:xfrm>
          <a:off x="0" y="0"/>
          <a:ext cx="0" cy="0"/>
          <a:chOff x="0" y="0"/>
          <a:chExt cx="0" cy="0"/>
        </a:xfrm>
      </p:grpSpPr>
      <p:sp>
        <p:nvSpPr>
          <p:cNvPr id="429" name="Google Shape;429;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0" name="Google Shape;430;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1" name="Google Shape;431;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32"/>
        <p:cNvGrpSpPr/>
        <p:nvPr/>
      </p:nvGrpSpPr>
      <p:grpSpPr>
        <a:xfrm>
          <a:off x="0" y="0"/>
          <a:ext cx="0" cy="0"/>
          <a:chOff x="0" y="0"/>
          <a:chExt cx="0" cy="0"/>
        </a:xfrm>
      </p:grpSpPr>
      <p:sp>
        <p:nvSpPr>
          <p:cNvPr id="433" name="Google Shape;433;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4" name="Google Shape;434;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5" name="Google Shape;435;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36"/>
        <p:cNvGrpSpPr/>
        <p:nvPr/>
      </p:nvGrpSpPr>
      <p:grpSpPr>
        <a:xfrm>
          <a:off x="0" y="0"/>
          <a:ext cx="0" cy="0"/>
          <a:chOff x="0" y="0"/>
          <a:chExt cx="0" cy="0"/>
        </a:xfrm>
      </p:grpSpPr>
      <p:sp>
        <p:nvSpPr>
          <p:cNvPr id="437" name="Google Shape;437;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0"/>
        <p:cNvGrpSpPr/>
        <p:nvPr/>
      </p:nvGrpSpPr>
      <p:grpSpPr>
        <a:xfrm>
          <a:off x="0" y="0"/>
          <a:ext cx="0" cy="0"/>
          <a:chOff x="0" y="0"/>
          <a:chExt cx="0" cy="0"/>
        </a:xfrm>
      </p:grpSpPr>
      <p:sp>
        <p:nvSpPr>
          <p:cNvPr id="441" name="Google Shape;441;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44"/>
        <p:cNvGrpSpPr/>
        <p:nvPr/>
      </p:nvGrpSpPr>
      <p:grpSpPr>
        <a:xfrm>
          <a:off x="0" y="0"/>
          <a:ext cx="0" cy="0"/>
          <a:chOff x="0" y="0"/>
          <a:chExt cx="0" cy="0"/>
        </a:xfrm>
      </p:grpSpPr>
      <p:sp>
        <p:nvSpPr>
          <p:cNvPr id="445" name="Google Shape;445;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47"/>
        <p:cNvGrpSpPr/>
        <p:nvPr/>
      </p:nvGrpSpPr>
      <p:grpSpPr>
        <a:xfrm>
          <a:off x="0" y="0"/>
          <a:ext cx="0" cy="0"/>
          <a:chOff x="0" y="0"/>
          <a:chExt cx="0" cy="0"/>
        </a:xfrm>
      </p:grpSpPr>
      <p:sp>
        <p:nvSpPr>
          <p:cNvPr id="448" name="Google Shape;448;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49"/>
        <p:cNvGrpSpPr/>
        <p:nvPr/>
      </p:nvGrpSpPr>
      <p:grpSpPr>
        <a:xfrm>
          <a:off x="0" y="0"/>
          <a:ext cx="0" cy="0"/>
          <a:chOff x="0" y="0"/>
          <a:chExt cx="0" cy="0"/>
        </a:xfrm>
      </p:grpSpPr>
      <p:sp>
        <p:nvSpPr>
          <p:cNvPr id="450" name="Google Shape;450;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1" name="Google Shape;451;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2" name="Google Shape;452;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53"/>
        <p:cNvGrpSpPr/>
        <p:nvPr/>
      </p:nvGrpSpPr>
      <p:grpSpPr>
        <a:xfrm>
          <a:off x="0" y="0"/>
          <a:ext cx="0" cy="0"/>
          <a:chOff x="0" y="0"/>
          <a:chExt cx="0" cy="0"/>
        </a:xfrm>
      </p:grpSpPr>
      <p:sp>
        <p:nvSpPr>
          <p:cNvPr id="454" name="Google Shape;454;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5" name="Google Shape;455;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6" name="Google Shape;456;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57"/>
        <p:cNvGrpSpPr/>
        <p:nvPr/>
      </p:nvGrpSpPr>
      <p:grpSpPr>
        <a:xfrm>
          <a:off x="0" y="0"/>
          <a:ext cx="0" cy="0"/>
          <a:chOff x="0" y="0"/>
          <a:chExt cx="0" cy="0"/>
        </a:xfrm>
      </p:grpSpPr>
      <p:sp>
        <p:nvSpPr>
          <p:cNvPr id="458" name="Google Shape;458;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1"/>
        <p:cNvGrpSpPr/>
        <p:nvPr/>
      </p:nvGrpSpPr>
      <p:grpSpPr>
        <a:xfrm>
          <a:off x="0" y="0"/>
          <a:ext cx="0" cy="0"/>
          <a:chOff x="0" y="0"/>
          <a:chExt cx="0" cy="0"/>
        </a:xfrm>
      </p:grpSpPr>
      <p:sp>
        <p:nvSpPr>
          <p:cNvPr id="462" name="Google Shape;462;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65"/>
        <p:cNvGrpSpPr/>
        <p:nvPr/>
      </p:nvGrpSpPr>
      <p:grpSpPr>
        <a:xfrm>
          <a:off x="0" y="0"/>
          <a:ext cx="0" cy="0"/>
          <a:chOff x="0" y="0"/>
          <a:chExt cx="0" cy="0"/>
        </a:xfrm>
      </p:grpSpPr>
      <p:sp>
        <p:nvSpPr>
          <p:cNvPr id="466" name="Google Shape;466;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68"/>
        <p:cNvGrpSpPr/>
        <p:nvPr/>
      </p:nvGrpSpPr>
      <p:grpSpPr>
        <a:xfrm>
          <a:off x="0" y="0"/>
          <a:ext cx="0" cy="0"/>
          <a:chOff x="0" y="0"/>
          <a:chExt cx="0" cy="0"/>
        </a:xfrm>
      </p:grpSpPr>
      <p:sp>
        <p:nvSpPr>
          <p:cNvPr id="469" name="Google Shape;469;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0"/>
        <p:cNvGrpSpPr/>
        <p:nvPr/>
      </p:nvGrpSpPr>
      <p:grpSpPr>
        <a:xfrm>
          <a:off x="0" y="0"/>
          <a:ext cx="0" cy="0"/>
          <a:chOff x="0" y="0"/>
          <a:chExt cx="0" cy="0"/>
        </a:xfrm>
      </p:grpSpPr>
      <p:sp>
        <p:nvSpPr>
          <p:cNvPr id="471" name="Google Shape;471;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2" name="Google Shape;472;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3" name="Google Shape;473;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74"/>
        <p:cNvGrpSpPr/>
        <p:nvPr/>
      </p:nvGrpSpPr>
      <p:grpSpPr>
        <a:xfrm>
          <a:off x="0" y="0"/>
          <a:ext cx="0" cy="0"/>
          <a:chOff x="0" y="0"/>
          <a:chExt cx="0" cy="0"/>
        </a:xfrm>
      </p:grpSpPr>
      <p:sp>
        <p:nvSpPr>
          <p:cNvPr id="475" name="Google Shape;475;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6" name="Google Shape;476;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7" name="Google Shape;477;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78"/>
        <p:cNvGrpSpPr/>
        <p:nvPr/>
      </p:nvGrpSpPr>
      <p:grpSpPr>
        <a:xfrm>
          <a:off x="0" y="0"/>
          <a:ext cx="0" cy="0"/>
          <a:chOff x="0" y="0"/>
          <a:chExt cx="0" cy="0"/>
        </a:xfrm>
      </p:grpSpPr>
      <p:sp>
        <p:nvSpPr>
          <p:cNvPr id="479" name="Google Shape;479;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82"/>
        <p:cNvGrpSpPr/>
        <p:nvPr/>
      </p:nvGrpSpPr>
      <p:grpSpPr>
        <a:xfrm>
          <a:off x="0" y="0"/>
          <a:ext cx="0" cy="0"/>
          <a:chOff x="0" y="0"/>
          <a:chExt cx="0" cy="0"/>
        </a:xfrm>
      </p:grpSpPr>
      <p:sp>
        <p:nvSpPr>
          <p:cNvPr id="483" name="Google Shape;483;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86"/>
        <p:cNvGrpSpPr/>
        <p:nvPr/>
      </p:nvGrpSpPr>
      <p:grpSpPr>
        <a:xfrm>
          <a:off x="0" y="0"/>
          <a:ext cx="0" cy="0"/>
          <a:chOff x="0" y="0"/>
          <a:chExt cx="0" cy="0"/>
        </a:xfrm>
      </p:grpSpPr>
      <p:sp>
        <p:nvSpPr>
          <p:cNvPr id="487" name="Google Shape;487;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89"/>
        <p:cNvGrpSpPr/>
        <p:nvPr/>
      </p:nvGrpSpPr>
      <p:grpSpPr>
        <a:xfrm>
          <a:off x="0" y="0"/>
          <a:ext cx="0" cy="0"/>
          <a:chOff x="0" y="0"/>
          <a:chExt cx="0" cy="0"/>
        </a:xfrm>
      </p:grpSpPr>
      <p:sp>
        <p:nvSpPr>
          <p:cNvPr id="490" name="Google Shape;490;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1"/>
        <p:cNvGrpSpPr/>
        <p:nvPr/>
      </p:nvGrpSpPr>
      <p:grpSpPr>
        <a:xfrm>
          <a:off x="0" y="0"/>
          <a:ext cx="0" cy="0"/>
          <a:chOff x="0" y="0"/>
          <a:chExt cx="0" cy="0"/>
        </a:xfrm>
      </p:grpSpPr>
      <p:sp>
        <p:nvSpPr>
          <p:cNvPr id="492" name="Google Shape;492;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3" name="Google Shape;493;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4" name="Google Shape;494;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495"/>
        <p:cNvGrpSpPr/>
        <p:nvPr/>
      </p:nvGrpSpPr>
      <p:grpSpPr>
        <a:xfrm>
          <a:off x="0" y="0"/>
          <a:ext cx="0" cy="0"/>
          <a:chOff x="0" y="0"/>
          <a:chExt cx="0" cy="0"/>
        </a:xfrm>
      </p:grpSpPr>
      <p:sp>
        <p:nvSpPr>
          <p:cNvPr id="496" name="Google Shape;496;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7" name="Google Shape;497;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8" name="Google Shape;498;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499"/>
        <p:cNvGrpSpPr/>
        <p:nvPr/>
      </p:nvGrpSpPr>
      <p:grpSpPr>
        <a:xfrm>
          <a:off x="0" y="0"/>
          <a:ext cx="0" cy="0"/>
          <a:chOff x="0" y="0"/>
          <a:chExt cx="0" cy="0"/>
        </a:xfrm>
      </p:grpSpPr>
      <p:sp>
        <p:nvSpPr>
          <p:cNvPr id="500" name="Google Shape;500;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1"/>
        <p:cNvGrpSpPr/>
        <p:nvPr/>
      </p:nvGrpSpPr>
      <p:grpSpPr>
        <a:xfrm>
          <a:off x="0" y="0"/>
          <a:ext cx="0" cy="0"/>
          <a:chOff x="0" y="0"/>
          <a:chExt cx="0" cy="0"/>
        </a:xfrm>
      </p:grpSpPr>
      <p:sp>
        <p:nvSpPr>
          <p:cNvPr id="62" name="Google Shape;62;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03"/>
        <p:cNvGrpSpPr/>
        <p:nvPr/>
      </p:nvGrpSpPr>
      <p:grpSpPr>
        <a:xfrm>
          <a:off x="0" y="0"/>
          <a:ext cx="0" cy="0"/>
          <a:chOff x="0" y="0"/>
          <a:chExt cx="0" cy="0"/>
        </a:xfrm>
      </p:grpSpPr>
      <p:sp>
        <p:nvSpPr>
          <p:cNvPr id="504" name="Google Shape;504;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07"/>
        <p:cNvGrpSpPr/>
        <p:nvPr/>
      </p:nvGrpSpPr>
      <p:grpSpPr>
        <a:xfrm>
          <a:off x="0" y="0"/>
          <a:ext cx="0" cy="0"/>
          <a:chOff x="0" y="0"/>
          <a:chExt cx="0" cy="0"/>
        </a:xfrm>
      </p:grpSpPr>
      <p:sp>
        <p:nvSpPr>
          <p:cNvPr id="508" name="Google Shape;508;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0"/>
        <p:cNvGrpSpPr/>
        <p:nvPr/>
      </p:nvGrpSpPr>
      <p:grpSpPr>
        <a:xfrm>
          <a:off x="0" y="0"/>
          <a:ext cx="0" cy="0"/>
          <a:chOff x="0" y="0"/>
          <a:chExt cx="0" cy="0"/>
        </a:xfrm>
      </p:grpSpPr>
      <p:sp>
        <p:nvSpPr>
          <p:cNvPr id="511" name="Google Shape;511;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12"/>
        <p:cNvGrpSpPr/>
        <p:nvPr/>
      </p:nvGrpSpPr>
      <p:grpSpPr>
        <a:xfrm>
          <a:off x="0" y="0"/>
          <a:ext cx="0" cy="0"/>
          <a:chOff x="0" y="0"/>
          <a:chExt cx="0" cy="0"/>
        </a:xfrm>
      </p:grpSpPr>
      <p:sp>
        <p:nvSpPr>
          <p:cNvPr id="513" name="Google Shape;513;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4" name="Google Shape;514;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5" name="Google Shape;515;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16"/>
        <p:cNvGrpSpPr/>
        <p:nvPr/>
      </p:nvGrpSpPr>
      <p:grpSpPr>
        <a:xfrm>
          <a:off x="0" y="0"/>
          <a:ext cx="0" cy="0"/>
          <a:chOff x="0" y="0"/>
          <a:chExt cx="0" cy="0"/>
        </a:xfrm>
      </p:grpSpPr>
      <p:sp>
        <p:nvSpPr>
          <p:cNvPr id="517" name="Google Shape;517;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8" name="Google Shape;518;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9" name="Google Shape;519;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0"/>
        <p:cNvGrpSpPr/>
        <p:nvPr/>
      </p:nvGrpSpPr>
      <p:grpSpPr>
        <a:xfrm>
          <a:off x="0" y="0"/>
          <a:ext cx="0" cy="0"/>
          <a:chOff x="0" y="0"/>
          <a:chExt cx="0" cy="0"/>
        </a:xfrm>
      </p:grpSpPr>
      <p:sp>
        <p:nvSpPr>
          <p:cNvPr id="521" name="Google Shape;521;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24"/>
        <p:cNvGrpSpPr/>
        <p:nvPr/>
      </p:nvGrpSpPr>
      <p:grpSpPr>
        <a:xfrm>
          <a:off x="0" y="0"/>
          <a:ext cx="0" cy="0"/>
          <a:chOff x="0" y="0"/>
          <a:chExt cx="0" cy="0"/>
        </a:xfrm>
      </p:grpSpPr>
      <p:sp>
        <p:nvSpPr>
          <p:cNvPr id="525" name="Google Shape;525;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28"/>
        <p:cNvGrpSpPr/>
        <p:nvPr/>
      </p:nvGrpSpPr>
      <p:grpSpPr>
        <a:xfrm>
          <a:off x="0" y="0"/>
          <a:ext cx="0" cy="0"/>
          <a:chOff x="0" y="0"/>
          <a:chExt cx="0" cy="0"/>
        </a:xfrm>
      </p:grpSpPr>
      <p:sp>
        <p:nvSpPr>
          <p:cNvPr id="529" name="Google Shape;529;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1"/>
        <p:cNvGrpSpPr/>
        <p:nvPr/>
      </p:nvGrpSpPr>
      <p:grpSpPr>
        <a:xfrm>
          <a:off x="0" y="0"/>
          <a:ext cx="0" cy="0"/>
          <a:chOff x="0" y="0"/>
          <a:chExt cx="0" cy="0"/>
        </a:xfrm>
      </p:grpSpPr>
      <p:sp>
        <p:nvSpPr>
          <p:cNvPr id="532" name="Google Shape;532;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33"/>
        <p:cNvGrpSpPr/>
        <p:nvPr/>
      </p:nvGrpSpPr>
      <p:grpSpPr>
        <a:xfrm>
          <a:off x="0" y="0"/>
          <a:ext cx="0" cy="0"/>
          <a:chOff x="0" y="0"/>
          <a:chExt cx="0" cy="0"/>
        </a:xfrm>
      </p:grpSpPr>
      <p:sp>
        <p:nvSpPr>
          <p:cNvPr id="534" name="Google Shape;534;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5" name="Google Shape;535;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6" name="Google Shape;536;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37"/>
        <p:cNvGrpSpPr/>
        <p:nvPr/>
      </p:nvGrpSpPr>
      <p:grpSpPr>
        <a:xfrm>
          <a:off x="0" y="0"/>
          <a:ext cx="0" cy="0"/>
          <a:chOff x="0" y="0"/>
          <a:chExt cx="0" cy="0"/>
        </a:xfrm>
      </p:grpSpPr>
      <p:sp>
        <p:nvSpPr>
          <p:cNvPr id="538" name="Google Shape;538;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9" name="Google Shape;539;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0" name="Google Shape;540;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1"/>
        <p:cNvGrpSpPr/>
        <p:nvPr/>
      </p:nvGrpSpPr>
      <p:grpSpPr>
        <a:xfrm>
          <a:off x="0" y="0"/>
          <a:ext cx="0" cy="0"/>
          <a:chOff x="0" y="0"/>
          <a:chExt cx="0" cy="0"/>
        </a:xfrm>
      </p:grpSpPr>
      <p:sp>
        <p:nvSpPr>
          <p:cNvPr id="542" name="Google Shape;542;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45"/>
        <p:cNvGrpSpPr/>
        <p:nvPr/>
      </p:nvGrpSpPr>
      <p:grpSpPr>
        <a:xfrm>
          <a:off x="0" y="0"/>
          <a:ext cx="0" cy="0"/>
          <a:chOff x="0" y="0"/>
          <a:chExt cx="0" cy="0"/>
        </a:xfrm>
      </p:grpSpPr>
      <p:sp>
        <p:nvSpPr>
          <p:cNvPr id="546" name="Google Shape;546;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49"/>
        <p:cNvGrpSpPr/>
        <p:nvPr/>
      </p:nvGrpSpPr>
      <p:grpSpPr>
        <a:xfrm>
          <a:off x="0" y="0"/>
          <a:ext cx="0" cy="0"/>
          <a:chOff x="0" y="0"/>
          <a:chExt cx="0" cy="0"/>
        </a:xfrm>
      </p:grpSpPr>
      <p:sp>
        <p:nvSpPr>
          <p:cNvPr id="550" name="Google Shape;550;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52"/>
        <p:cNvGrpSpPr/>
        <p:nvPr/>
      </p:nvGrpSpPr>
      <p:grpSpPr>
        <a:xfrm>
          <a:off x="0" y="0"/>
          <a:ext cx="0" cy="0"/>
          <a:chOff x="0" y="0"/>
          <a:chExt cx="0" cy="0"/>
        </a:xfrm>
      </p:grpSpPr>
      <p:sp>
        <p:nvSpPr>
          <p:cNvPr id="553" name="Google Shape;553;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54"/>
        <p:cNvGrpSpPr/>
        <p:nvPr/>
      </p:nvGrpSpPr>
      <p:grpSpPr>
        <a:xfrm>
          <a:off x="0" y="0"/>
          <a:ext cx="0" cy="0"/>
          <a:chOff x="0" y="0"/>
          <a:chExt cx="0" cy="0"/>
        </a:xfrm>
      </p:grpSpPr>
      <p:sp>
        <p:nvSpPr>
          <p:cNvPr id="555" name="Google Shape;555;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6" name="Google Shape;556;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7" name="Google Shape;557;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58"/>
        <p:cNvGrpSpPr/>
        <p:nvPr/>
      </p:nvGrpSpPr>
      <p:grpSpPr>
        <a:xfrm>
          <a:off x="0" y="0"/>
          <a:ext cx="0" cy="0"/>
          <a:chOff x="0" y="0"/>
          <a:chExt cx="0" cy="0"/>
        </a:xfrm>
      </p:grpSpPr>
      <p:sp>
        <p:nvSpPr>
          <p:cNvPr id="559" name="Google Shape;559;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0" name="Google Shape;560;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1" name="Google Shape;561;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62"/>
        <p:cNvGrpSpPr/>
        <p:nvPr/>
      </p:nvGrpSpPr>
      <p:grpSpPr>
        <a:xfrm>
          <a:off x="0" y="0"/>
          <a:ext cx="0" cy="0"/>
          <a:chOff x="0" y="0"/>
          <a:chExt cx="0" cy="0"/>
        </a:xfrm>
      </p:grpSpPr>
      <p:sp>
        <p:nvSpPr>
          <p:cNvPr id="563" name="Google Shape;563;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66"/>
        <p:cNvGrpSpPr/>
        <p:nvPr/>
      </p:nvGrpSpPr>
      <p:grpSpPr>
        <a:xfrm>
          <a:off x="0" y="0"/>
          <a:ext cx="0" cy="0"/>
          <a:chOff x="0" y="0"/>
          <a:chExt cx="0" cy="0"/>
        </a:xfrm>
      </p:grpSpPr>
      <p:sp>
        <p:nvSpPr>
          <p:cNvPr id="567" name="Google Shape;567;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0"/>
        <p:cNvGrpSpPr/>
        <p:nvPr/>
      </p:nvGrpSpPr>
      <p:grpSpPr>
        <a:xfrm>
          <a:off x="0" y="0"/>
          <a:ext cx="0" cy="0"/>
          <a:chOff x="0" y="0"/>
          <a:chExt cx="0" cy="0"/>
        </a:xfrm>
      </p:grpSpPr>
      <p:sp>
        <p:nvSpPr>
          <p:cNvPr id="571" name="Google Shape;571;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9"/>
        <p:cNvGrpSpPr/>
        <p:nvPr/>
      </p:nvGrpSpPr>
      <p:grpSpPr>
        <a:xfrm>
          <a:off x="0" y="0"/>
          <a:ext cx="0" cy="0"/>
          <a:chOff x="0" y="0"/>
          <a:chExt cx="0" cy="0"/>
        </a:xfrm>
      </p:grpSpPr>
      <p:sp>
        <p:nvSpPr>
          <p:cNvPr id="70" name="Google Shape;70;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73"/>
        <p:cNvGrpSpPr/>
        <p:nvPr/>
      </p:nvGrpSpPr>
      <p:grpSpPr>
        <a:xfrm>
          <a:off x="0" y="0"/>
          <a:ext cx="0" cy="0"/>
          <a:chOff x="0" y="0"/>
          <a:chExt cx="0" cy="0"/>
        </a:xfrm>
      </p:grpSpPr>
      <p:sp>
        <p:nvSpPr>
          <p:cNvPr id="574" name="Google Shape;574;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75"/>
        <p:cNvGrpSpPr/>
        <p:nvPr/>
      </p:nvGrpSpPr>
      <p:grpSpPr>
        <a:xfrm>
          <a:off x="0" y="0"/>
          <a:ext cx="0" cy="0"/>
          <a:chOff x="0" y="0"/>
          <a:chExt cx="0" cy="0"/>
        </a:xfrm>
      </p:grpSpPr>
      <p:sp>
        <p:nvSpPr>
          <p:cNvPr id="576" name="Google Shape;576;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7" name="Google Shape;577;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8" name="Google Shape;578;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79"/>
        <p:cNvGrpSpPr/>
        <p:nvPr/>
      </p:nvGrpSpPr>
      <p:grpSpPr>
        <a:xfrm>
          <a:off x="0" y="0"/>
          <a:ext cx="0" cy="0"/>
          <a:chOff x="0" y="0"/>
          <a:chExt cx="0" cy="0"/>
        </a:xfrm>
      </p:grpSpPr>
      <p:sp>
        <p:nvSpPr>
          <p:cNvPr id="580" name="Google Shape;580;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1" name="Google Shape;581;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2" name="Google Shape;582;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83"/>
        <p:cNvGrpSpPr/>
        <p:nvPr/>
      </p:nvGrpSpPr>
      <p:grpSpPr>
        <a:xfrm>
          <a:off x="0" y="0"/>
          <a:ext cx="0" cy="0"/>
          <a:chOff x="0" y="0"/>
          <a:chExt cx="0" cy="0"/>
        </a:xfrm>
      </p:grpSpPr>
      <p:sp>
        <p:nvSpPr>
          <p:cNvPr id="584" name="Google Shape;584;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87"/>
        <p:cNvGrpSpPr/>
        <p:nvPr/>
      </p:nvGrpSpPr>
      <p:grpSpPr>
        <a:xfrm>
          <a:off x="0" y="0"/>
          <a:ext cx="0" cy="0"/>
          <a:chOff x="0" y="0"/>
          <a:chExt cx="0" cy="0"/>
        </a:xfrm>
      </p:grpSpPr>
      <p:sp>
        <p:nvSpPr>
          <p:cNvPr id="588" name="Google Shape;588;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1"/>
        <p:cNvGrpSpPr/>
        <p:nvPr/>
      </p:nvGrpSpPr>
      <p:grpSpPr>
        <a:xfrm>
          <a:off x="0" y="0"/>
          <a:ext cx="0" cy="0"/>
          <a:chOff x="0" y="0"/>
          <a:chExt cx="0" cy="0"/>
        </a:xfrm>
      </p:grpSpPr>
      <p:sp>
        <p:nvSpPr>
          <p:cNvPr id="592" name="Google Shape;592;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594"/>
        <p:cNvGrpSpPr/>
        <p:nvPr/>
      </p:nvGrpSpPr>
      <p:grpSpPr>
        <a:xfrm>
          <a:off x="0" y="0"/>
          <a:ext cx="0" cy="0"/>
          <a:chOff x="0" y="0"/>
          <a:chExt cx="0" cy="0"/>
        </a:xfrm>
      </p:grpSpPr>
      <p:sp>
        <p:nvSpPr>
          <p:cNvPr id="595" name="Google Shape;595;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596"/>
        <p:cNvGrpSpPr/>
        <p:nvPr/>
      </p:nvGrpSpPr>
      <p:grpSpPr>
        <a:xfrm>
          <a:off x="0" y="0"/>
          <a:ext cx="0" cy="0"/>
          <a:chOff x="0" y="0"/>
          <a:chExt cx="0" cy="0"/>
        </a:xfrm>
      </p:grpSpPr>
      <p:sp>
        <p:nvSpPr>
          <p:cNvPr id="597" name="Google Shape;597;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8" name="Google Shape;598;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9" name="Google Shape;599;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0"/>
        <p:cNvGrpSpPr/>
        <p:nvPr/>
      </p:nvGrpSpPr>
      <p:grpSpPr>
        <a:xfrm>
          <a:off x="0" y="0"/>
          <a:ext cx="0" cy="0"/>
          <a:chOff x="0" y="0"/>
          <a:chExt cx="0" cy="0"/>
        </a:xfrm>
      </p:grpSpPr>
      <p:sp>
        <p:nvSpPr>
          <p:cNvPr id="601" name="Google Shape;601;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2" name="Google Shape;602;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3" name="Google Shape;603;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04"/>
        <p:cNvGrpSpPr/>
        <p:nvPr/>
      </p:nvGrpSpPr>
      <p:grpSpPr>
        <a:xfrm>
          <a:off x="0" y="0"/>
          <a:ext cx="0" cy="0"/>
          <a:chOff x="0" y="0"/>
          <a:chExt cx="0" cy="0"/>
        </a:xfrm>
      </p:grpSpPr>
      <p:sp>
        <p:nvSpPr>
          <p:cNvPr id="605" name="Google Shape;605;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1"/>
        <p:cNvGrpSpPr/>
        <p:nvPr/>
      </p:nvGrpSpPr>
      <p:grpSpPr>
        <a:xfrm>
          <a:off x="0" y="0"/>
          <a:ext cx="0" cy="0"/>
          <a:chOff x="0" y="0"/>
          <a:chExt cx="0" cy="0"/>
        </a:xfrm>
      </p:grpSpPr>
      <p:sp>
        <p:nvSpPr>
          <p:cNvPr id="72" name="Google Shape;72;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3" name="Google Shape;73;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4" name="Google Shape;74;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08"/>
        <p:cNvGrpSpPr/>
        <p:nvPr/>
      </p:nvGrpSpPr>
      <p:grpSpPr>
        <a:xfrm>
          <a:off x="0" y="0"/>
          <a:ext cx="0" cy="0"/>
          <a:chOff x="0" y="0"/>
          <a:chExt cx="0" cy="0"/>
        </a:xfrm>
      </p:grpSpPr>
      <p:sp>
        <p:nvSpPr>
          <p:cNvPr id="609" name="Google Shape;609;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12"/>
        <p:cNvGrpSpPr/>
        <p:nvPr/>
      </p:nvGrpSpPr>
      <p:grpSpPr>
        <a:xfrm>
          <a:off x="0" y="0"/>
          <a:ext cx="0" cy="0"/>
          <a:chOff x="0" y="0"/>
          <a:chExt cx="0" cy="0"/>
        </a:xfrm>
      </p:grpSpPr>
      <p:sp>
        <p:nvSpPr>
          <p:cNvPr id="613" name="Google Shape;613;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15"/>
        <p:cNvGrpSpPr/>
        <p:nvPr/>
      </p:nvGrpSpPr>
      <p:grpSpPr>
        <a:xfrm>
          <a:off x="0" y="0"/>
          <a:ext cx="0" cy="0"/>
          <a:chOff x="0" y="0"/>
          <a:chExt cx="0" cy="0"/>
        </a:xfrm>
      </p:grpSpPr>
      <p:sp>
        <p:nvSpPr>
          <p:cNvPr id="616" name="Google Shape;616;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17"/>
        <p:cNvGrpSpPr/>
        <p:nvPr/>
      </p:nvGrpSpPr>
      <p:grpSpPr>
        <a:xfrm>
          <a:off x="0" y="0"/>
          <a:ext cx="0" cy="0"/>
          <a:chOff x="0" y="0"/>
          <a:chExt cx="0" cy="0"/>
        </a:xfrm>
      </p:grpSpPr>
      <p:sp>
        <p:nvSpPr>
          <p:cNvPr id="618" name="Google Shape;618;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9" name="Google Shape;619;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0" name="Google Shape;620;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1"/>
        <p:cNvGrpSpPr/>
        <p:nvPr/>
      </p:nvGrpSpPr>
      <p:grpSpPr>
        <a:xfrm>
          <a:off x="0" y="0"/>
          <a:ext cx="0" cy="0"/>
          <a:chOff x="0" y="0"/>
          <a:chExt cx="0" cy="0"/>
        </a:xfrm>
      </p:grpSpPr>
      <p:sp>
        <p:nvSpPr>
          <p:cNvPr id="622" name="Google Shape;622;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3" name="Google Shape;623;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4" name="Google Shape;624;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25"/>
        <p:cNvGrpSpPr/>
        <p:nvPr/>
      </p:nvGrpSpPr>
      <p:grpSpPr>
        <a:xfrm>
          <a:off x="0" y="0"/>
          <a:ext cx="0" cy="0"/>
          <a:chOff x="0" y="0"/>
          <a:chExt cx="0" cy="0"/>
        </a:xfrm>
      </p:grpSpPr>
      <p:sp>
        <p:nvSpPr>
          <p:cNvPr id="626" name="Google Shape;626;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29"/>
        <p:cNvGrpSpPr/>
        <p:nvPr/>
      </p:nvGrpSpPr>
      <p:grpSpPr>
        <a:xfrm>
          <a:off x="0" y="0"/>
          <a:ext cx="0" cy="0"/>
          <a:chOff x="0" y="0"/>
          <a:chExt cx="0" cy="0"/>
        </a:xfrm>
      </p:grpSpPr>
      <p:sp>
        <p:nvSpPr>
          <p:cNvPr id="630" name="Google Shape;630;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33"/>
        <p:cNvGrpSpPr/>
        <p:nvPr/>
      </p:nvGrpSpPr>
      <p:grpSpPr>
        <a:xfrm>
          <a:off x="0" y="0"/>
          <a:ext cx="0" cy="0"/>
          <a:chOff x="0" y="0"/>
          <a:chExt cx="0" cy="0"/>
        </a:xfrm>
      </p:grpSpPr>
      <p:sp>
        <p:nvSpPr>
          <p:cNvPr id="634" name="Google Shape;634;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36"/>
        <p:cNvGrpSpPr/>
        <p:nvPr/>
      </p:nvGrpSpPr>
      <p:grpSpPr>
        <a:xfrm>
          <a:off x="0" y="0"/>
          <a:ext cx="0" cy="0"/>
          <a:chOff x="0" y="0"/>
          <a:chExt cx="0" cy="0"/>
        </a:xfrm>
      </p:grpSpPr>
      <p:sp>
        <p:nvSpPr>
          <p:cNvPr id="637" name="Google Shape;637;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38"/>
        <p:cNvGrpSpPr/>
        <p:nvPr/>
      </p:nvGrpSpPr>
      <p:grpSpPr>
        <a:xfrm>
          <a:off x="0" y="0"/>
          <a:ext cx="0" cy="0"/>
          <a:chOff x="0" y="0"/>
          <a:chExt cx="0" cy="0"/>
        </a:xfrm>
      </p:grpSpPr>
      <p:sp>
        <p:nvSpPr>
          <p:cNvPr id="639" name="Google Shape;639;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0" name="Google Shape;640;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1" name="Google Shape;641;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75"/>
        <p:cNvGrpSpPr/>
        <p:nvPr/>
      </p:nvGrpSpPr>
      <p:grpSpPr>
        <a:xfrm>
          <a:off x="0" y="0"/>
          <a:ext cx="0" cy="0"/>
          <a:chOff x="0" y="0"/>
          <a:chExt cx="0" cy="0"/>
        </a:xfrm>
      </p:grpSpPr>
      <p:sp>
        <p:nvSpPr>
          <p:cNvPr id="76" name="Google Shape;76;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7" name="Google Shape;77;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42"/>
        <p:cNvGrpSpPr/>
        <p:nvPr/>
      </p:nvGrpSpPr>
      <p:grpSpPr>
        <a:xfrm>
          <a:off x="0" y="0"/>
          <a:ext cx="0" cy="0"/>
          <a:chOff x="0" y="0"/>
          <a:chExt cx="0" cy="0"/>
        </a:xfrm>
      </p:grpSpPr>
      <p:sp>
        <p:nvSpPr>
          <p:cNvPr id="643" name="Google Shape;643;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4" name="Google Shape;644;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5" name="Google Shape;645;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46"/>
        <p:cNvGrpSpPr/>
        <p:nvPr/>
      </p:nvGrpSpPr>
      <p:grpSpPr>
        <a:xfrm>
          <a:off x="0" y="0"/>
          <a:ext cx="0" cy="0"/>
          <a:chOff x="0" y="0"/>
          <a:chExt cx="0" cy="0"/>
        </a:xfrm>
      </p:grpSpPr>
      <p:sp>
        <p:nvSpPr>
          <p:cNvPr id="647" name="Google Shape;647;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0"/>
        <p:cNvGrpSpPr/>
        <p:nvPr/>
      </p:nvGrpSpPr>
      <p:grpSpPr>
        <a:xfrm>
          <a:off x="0" y="0"/>
          <a:ext cx="0" cy="0"/>
          <a:chOff x="0" y="0"/>
          <a:chExt cx="0" cy="0"/>
        </a:xfrm>
      </p:grpSpPr>
      <p:sp>
        <p:nvSpPr>
          <p:cNvPr id="651" name="Google Shape;651;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54"/>
        <p:cNvGrpSpPr/>
        <p:nvPr/>
      </p:nvGrpSpPr>
      <p:grpSpPr>
        <a:xfrm>
          <a:off x="0" y="0"/>
          <a:ext cx="0" cy="0"/>
          <a:chOff x="0" y="0"/>
          <a:chExt cx="0" cy="0"/>
        </a:xfrm>
      </p:grpSpPr>
      <p:sp>
        <p:nvSpPr>
          <p:cNvPr id="655" name="Google Shape;655;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57"/>
        <p:cNvGrpSpPr/>
        <p:nvPr/>
      </p:nvGrpSpPr>
      <p:grpSpPr>
        <a:xfrm>
          <a:off x="0" y="0"/>
          <a:ext cx="0" cy="0"/>
          <a:chOff x="0" y="0"/>
          <a:chExt cx="0" cy="0"/>
        </a:xfrm>
      </p:grpSpPr>
      <p:sp>
        <p:nvSpPr>
          <p:cNvPr id="658" name="Google Shape;658;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59"/>
        <p:cNvGrpSpPr/>
        <p:nvPr/>
      </p:nvGrpSpPr>
      <p:grpSpPr>
        <a:xfrm>
          <a:off x="0" y="0"/>
          <a:ext cx="0" cy="0"/>
          <a:chOff x="0" y="0"/>
          <a:chExt cx="0" cy="0"/>
        </a:xfrm>
      </p:grpSpPr>
      <p:sp>
        <p:nvSpPr>
          <p:cNvPr id="660" name="Google Shape;660;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1" name="Google Shape;661;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2" name="Google Shape;662;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63"/>
        <p:cNvGrpSpPr/>
        <p:nvPr/>
      </p:nvGrpSpPr>
      <p:grpSpPr>
        <a:xfrm>
          <a:off x="0" y="0"/>
          <a:ext cx="0" cy="0"/>
          <a:chOff x="0" y="0"/>
          <a:chExt cx="0" cy="0"/>
        </a:xfrm>
      </p:grpSpPr>
      <p:sp>
        <p:nvSpPr>
          <p:cNvPr id="664" name="Google Shape;664;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5" name="Google Shape;665;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6" name="Google Shape;666;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67"/>
        <p:cNvGrpSpPr/>
        <p:nvPr/>
      </p:nvGrpSpPr>
      <p:grpSpPr>
        <a:xfrm>
          <a:off x="0" y="0"/>
          <a:ext cx="0" cy="0"/>
          <a:chOff x="0" y="0"/>
          <a:chExt cx="0" cy="0"/>
        </a:xfrm>
      </p:grpSpPr>
      <p:sp>
        <p:nvSpPr>
          <p:cNvPr id="668" name="Google Shape;668;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1"/>
        <p:cNvGrpSpPr/>
        <p:nvPr/>
      </p:nvGrpSpPr>
      <p:grpSpPr>
        <a:xfrm>
          <a:off x="0" y="0"/>
          <a:ext cx="0" cy="0"/>
          <a:chOff x="0" y="0"/>
          <a:chExt cx="0" cy="0"/>
        </a:xfrm>
      </p:grpSpPr>
      <p:sp>
        <p:nvSpPr>
          <p:cNvPr id="672" name="Google Shape;672;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75"/>
        <p:cNvGrpSpPr/>
        <p:nvPr/>
      </p:nvGrpSpPr>
      <p:grpSpPr>
        <a:xfrm>
          <a:off x="0" y="0"/>
          <a:ext cx="0" cy="0"/>
          <a:chOff x="0" y="0"/>
          <a:chExt cx="0" cy="0"/>
        </a:xfrm>
      </p:grpSpPr>
      <p:sp>
        <p:nvSpPr>
          <p:cNvPr id="676" name="Google Shape;676;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79"/>
        <p:cNvGrpSpPr/>
        <p:nvPr/>
      </p:nvGrpSpPr>
      <p:grpSpPr>
        <a:xfrm>
          <a:off x="0" y="0"/>
          <a:ext cx="0" cy="0"/>
          <a:chOff x="0" y="0"/>
          <a:chExt cx="0" cy="0"/>
        </a:xfrm>
      </p:grpSpPr>
      <p:sp>
        <p:nvSpPr>
          <p:cNvPr id="80" name="Google Shape;80;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78"/>
        <p:cNvGrpSpPr/>
        <p:nvPr/>
      </p:nvGrpSpPr>
      <p:grpSpPr>
        <a:xfrm>
          <a:off x="0" y="0"/>
          <a:ext cx="0" cy="0"/>
          <a:chOff x="0" y="0"/>
          <a:chExt cx="0" cy="0"/>
        </a:xfrm>
      </p:grpSpPr>
      <p:sp>
        <p:nvSpPr>
          <p:cNvPr id="679" name="Google Shape;679;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0"/>
        <p:cNvGrpSpPr/>
        <p:nvPr/>
      </p:nvGrpSpPr>
      <p:grpSpPr>
        <a:xfrm>
          <a:off x="0" y="0"/>
          <a:ext cx="0" cy="0"/>
          <a:chOff x="0" y="0"/>
          <a:chExt cx="0" cy="0"/>
        </a:xfrm>
      </p:grpSpPr>
      <p:sp>
        <p:nvSpPr>
          <p:cNvPr id="681" name="Google Shape;681;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2" name="Google Shape;682;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3" name="Google Shape;683;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4" name="Google Shape;684;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85"/>
        <p:cNvGrpSpPr/>
        <p:nvPr/>
      </p:nvGrpSpPr>
      <p:grpSpPr>
        <a:xfrm>
          <a:off x="0" y="0"/>
          <a:ext cx="0" cy="0"/>
          <a:chOff x="0" y="0"/>
          <a:chExt cx="0" cy="0"/>
        </a:xfrm>
      </p:grpSpPr>
      <p:sp>
        <p:nvSpPr>
          <p:cNvPr id="686" name="Google Shape;686;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7" name="Google Shape;687;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8" name="Google Shape;688;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89"/>
        <p:cNvGrpSpPr/>
        <p:nvPr/>
      </p:nvGrpSpPr>
      <p:grpSpPr>
        <a:xfrm>
          <a:off x="0" y="0"/>
          <a:ext cx="0" cy="0"/>
          <a:chOff x="0" y="0"/>
          <a:chExt cx="0" cy="0"/>
        </a:xfrm>
      </p:grpSpPr>
      <p:sp>
        <p:nvSpPr>
          <p:cNvPr id="690" name="Google Shape;690;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1" name="Google Shape;691;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693"/>
        <p:cNvGrpSpPr/>
        <p:nvPr/>
      </p:nvGrpSpPr>
      <p:grpSpPr>
        <a:xfrm>
          <a:off x="0" y="0"/>
          <a:ext cx="0" cy="0"/>
          <a:chOff x="0" y="0"/>
          <a:chExt cx="0" cy="0"/>
        </a:xfrm>
      </p:grpSpPr>
      <p:sp>
        <p:nvSpPr>
          <p:cNvPr id="694" name="Google Shape;694;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697"/>
        <p:cNvGrpSpPr/>
        <p:nvPr/>
      </p:nvGrpSpPr>
      <p:grpSpPr>
        <a:xfrm>
          <a:off x="0" y="0"/>
          <a:ext cx="0" cy="0"/>
          <a:chOff x="0" y="0"/>
          <a:chExt cx="0" cy="0"/>
        </a:xfrm>
      </p:grpSpPr>
      <p:sp>
        <p:nvSpPr>
          <p:cNvPr id="698" name="Google Shape;698;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1"/>
        <p:cNvGrpSpPr/>
        <p:nvPr/>
      </p:nvGrpSpPr>
      <p:grpSpPr>
        <a:xfrm>
          <a:off x="0" y="0"/>
          <a:ext cx="0" cy="0"/>
          <a:chOff x="0" y="0"/>
          <a:chExt cx="0" cy="0"/>
        </a:xfrm>
      </p:grpSpPr>
      <p:sp>
        <p:nvSpPr>
          <p:cNvPr id="702" name="Google Shape;702;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04"/>
        <p:cNvGrpSpPr/>
        <p:nvPr/>
      </p:nvGrpSpPr>
      <p:grpSpPr>
        <a:xfrm>
          <a:off x="0" y="0"/>
          <a:ext cx="0" cy="0"/>
          <a:chOff x="0" y="0"/>
          <a:chExt cx="0" cy="0"/>
        </a:xfrm>
      </p:grpSpPr>
      <p:sp>
        <p:nvSpPr>
          <p:cNvPr id="705" name="Google Shape;705;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06"/>
        <p:cNvGrpSpPr/>
        <p:nvPr/>
      </p:nvGrpSpPr>
      <p:grpSpPr>
        <a:xfrm>
          <a:off x="0" y="0"/>
          <a:ext cx="0" cy="0"/>
          <a:chOff x="0" y="0"/>
          <a:chExt cx="0" cy="0"/>
        </a:xfrm>
      </p:grpSpPr>
      <p:sp>
        <p:nvSpPr>
          <p:cNvPr id="707" name="Google Shape;707;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8" name="Google Shape;708;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9" name="Google Shape;709;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0" name="Google Shape;710;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1"/>
        <p:cNvGrpSpPr/>
        <p:nvPr/>
      </p:nvGrpSpPr>
      <p:grpSpPr>
        <a:xfrm>
          <a:off x="0" y="0"/>
          <a:ext cx="0" cy="0"/>
          <a:chOff x="0" y="0"/>
          <a:chExt cx="0" cy="0"/>
        </a:xfrm>
      </p:grpSpPr>
      <p:sp>
        <p:nvSpPr>
          <p:cNvPr id="712" name="Google Shape;712;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3" name="Google Shape;713;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4" name="Google Shape;714;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83"/>
        <p:cNvGrpSpPr/>
        <p:nvPr/>
      </p:nvGrpSpPr>
      <p:grpSpPr>
        <a:xfrm>
          <a:off x="0" y="0"/>
          <a:ext cx="0" cy="0"/>
          <a:chOff x="0" y="0"/>
          <a:chExt cx="0" cy="0"/>
        </a:xfrm>
      </p:grpSpPr>
      <p:sp>
        <p:nvSpPr>
          <p:cNvPr id="84" name="Google Shape;84;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15"/>
        <p:cNvGrpSpPr/>
        <p:nvPr/>
      </p:nvGrpSpPr>
      <p:grpSpPr>
        <a:xfrm>
          <a:off x="0" y="0"/>
          <a:ext cx="0" cy="0"/>
          <a:chOff x="0" y="0"/>
          <a:chExt cx="0" cy="0"/>
        </a:xfrm>
      </p:grpSpPr>
      <p:sp>
        <p:nvSpPr>
          <p:cNvPr id="716" name="Google Shape;716;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7" name="Google Shape;717;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24"/>
        <p:cNvGrpSpPr/>
        <p:nvPr/>
      </p:nvGrpSpPr>
      <p:grpSpPr>
        <a:xfrm>
          <a:off x="0" y="0"/>
          <a:ext cx="0" cy="0"/>
          <a:chOff x="0" y="0"/>
          <a:chExt cx="0" cy="0"/>
        </a:xfrm>
      </p:grpSpPr>
      <p:sp>
        <p:nvSpPr>
          <p:cNvPr id="725" name="Google Shape;725;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26" name="Google Shape;726;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27" name="Google Shape;727;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28"/>
        <p:cNvGrpSpPr/>
        <p:nvPr/>
      </p:nvGrpSpPr>
      <p:grpSpPr>
        <a:xfrm>
          <a:off x="0" y="0"/>
          <a:ext cx="0" cy="0"/>
          <a:chOff x="0" y="0"/>
          <a:chExt cx="0" cy="0"/>
        </a:xfrm>
      </p:grpSpPr>
      <p:sp>
        <p:nvSpPr>
          <p:cNvPr id="729" name="Google Shape;729;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0" name="Google Shape;730;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1" name="Google Shape;731;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732"/>
        <p:cNvGrpSpPr/>
        <p:nvPr/>
      </p:nvGrpSpPr>
      <p:grpSpPr>
        <a:xfrm>
          <a:off x="0" y="0"/>
          <a:ext cx="0" cy="0"/>
          <a:chOff x="0" y="0"/>
          <a:chExt cx="0" cy="0"/>
        </a:xfrm>
      </p:grpSpPr>
      <p:sp>
        <p:nvSpPr>
          <p:cNvPr id="733" name="Google Shape;733;p294"/>
          <p:cNvSpPr txBox="1">
            <a:spLocks noGrp="1"/>
          </p:cNvSpPr>
          <p:nvPr>
            <p:ph type="title"/>
          </p:nvPr>
        </p:nvSpPr>
        <p:spPr>
          <a:xfrm>
            <a:off x="311785" y="445135"/>
            <a:ext cx="8520430" cy="5727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3600" b="0" i="0">
                <a:solidFill>
                  <a:srgbClr val="FFFAE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4" name="Google Shape;734;p294"/>
          <p:cNvSpPr txBox="1">
            <a:spLocks noGrp="1"/>
          </p:cNvSpPr>
          <p:nvPr>
            <p:ph type="body" idx="1"/>
          </p:nvPr>
        </p:nvSpPr>
        <p:spPr>
          <a:xfrm>
            <a:off x="311785" y="1152525"/>
            <a:ext cx="8520430" cy="341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4800" b="0" i="0">
                <a:solidFill>
                  <a:schemeClr val="dk1"/>
                </a:solidFill>
                <a:latin typeface="Old Standard TT"/>
                <a:ea typeface="Old Standard TT"/>
                <a:cs typeface="Old Standard TT"/>
                <a:sym typeface="Old Standard TT"/>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5" name="Google Shape;735;p294"/>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94"/>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94"/>
          <p:cNvSpPr txBox="1">
            <a:spLocks noGrp="1"/>
          </p:cNvSpPr>
          <p:nvPr>
            <p:ph type="sldNum" idx="12"/>
          </p:nvPr>
        </p:nvSpPr>
        <p:spPr>
          <a:xfrm>
            <a:off x="8472170" y="4663440"/>
            <a:ext cx="549275" cy="393065"/>
          </a:xfrm>
          <a:prstGeom prst="rect">
            <a:avLst/>
          </a:prstGeom>
          <a:noFill/>
          <a:ln>
            <a:noFill/>
          </a:ln>
        </p:spPr>
        <p:txBody>
          <a:bodyPr spcFirstLastPara="1" wrap="square" lIns="0" tIns="0" rIns="0" bIns="0" anchor="ctr" anchorCtr="0">
            <a:noAutofit/>
          </a:bodyPr>
          <a:lstStyle>
            <a:lvl1pPr marL="38100" marR="0" lvl="0"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38100" marR="0" lvl="1"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38100" marR="0" lvl="2"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38100" marR="0" lvl="3"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38100" marR="0" lvl="4"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38100" marR="0" lvl="5"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38100" marR="0" lvl="6"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38100" marR="0" lvl="7"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38100" marR="0" lvl="8"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8"/>
        <p:cNvGrpSpPr/>
        <p:nvPr/>
      </p:nvGrpSpPr>
      <p:grpSpPr>
        <a:xfrm>
          <a:off x="0" y="0"/>
          <a:ext cx="0" cy="0"/>
          <a:chOff x="0" y="0"/>
          <a:chExt cx="0" cy="0"/>
        </a:xfrm>
      </p:grpSpPr>
      <p:sp>
        <p:nvSpPr>
          <p:cNvPr id="739" name="Google Shape;739;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0" name="Google Shape;740;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1" name="Google Shape;741;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2"/>
        <p:cNvGrpSpPr/>
        <p:nvPr/>
      </p:nvGrpSpPr>
      <p:grpSpPr>
        <a:xfrm>
          <a:off x="0" y="0"/>
          <a:ext cx="0" cy="0"/>
          <a:chOff x="0" y="0"/>
          <a:chExt cx="0" cy="0"/>
        </a:xfrm>
      </p:grpSpPr>
      <p:sp>
        <p:nvSpPr>
          <p:cNvPr id="743" name="Google Shape;743;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4" name="Google Shape;744;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5" name="Google Shape;745;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7"/>
        <p:cNvGrpSpPr/>
        <p:nvPr/>
      </p:nvGrpSpPr>
      <p:grpSpPr>
        <a:xfrm>
          <a:off x="0" y="0"/>
          <a:ext cx="0" cy="0"/>
          <a:chOff x="0" y="0"/>
          <a:chExt cx="0" cy="0"/>
        </a:xfrm>
      </p:grpSpPr>
      <p:sp>
        <p:nvSpPr>
          <p:cNvPr id="748" name="Google Shape;748;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9" name="Google Shape;749;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0" name="Google Shape;750;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4"/>
        <p:cNvGrpSpPr/>
        <p:nvPr/>
      </p:nvGrpSpPr>
      <p:grpSpPr>
        <a:xfrm>
          <a:off x="0" y="0"/>
          <a:ext cx="0" cy="0"/>
          <a:chOff x="0" y="0"/>
          <a:chExt cx="0" cy="0"/>
        </a:xfrm>
      </p:grpSpPr>
      <p:sp>
        <p:nvSpPr>
          <p:cNvPr id="755" name="Google Shape;755;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6" name="Google Shape;756;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7"/>
        <p:cNvGrpSpPr/>
        <p:nvPr/>
      </p:nvGrpSpPr>
      <p:grpSpPr>
        <a:xfrm>
          <a:off x="0" y="0"/>
          <a:ext cx="0" cy="0"/>
          <a:chOff x="0" y="0"/>
          <a:chExt cx="0" cy="0"/>
        </a:xfrm>
      </p:grpSpPr>
      <p:sp>
        <p:nvSpPr>
          <p:cNvPr id="758" name="Google Shape;758;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9" name="Google Shape;759;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0" name="Google Shape;760;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1" name="Google Shape;761;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2"/>
        <p:cNvGrpSpPr/>
        <p:nvPr/>
      </p:nvGrpSpPr>
      <p:grpSpPr>
        <a:xfrm>
          <a:off x="0" y="0"/>
          <a:ext cx="0" cy="0"/>
          <a:chOff x="0" y="0"/>
          <a:chExt cx="0" cy="0"/>
        </a:xfrm>
      </p:grpSpPr>
      <p:sp>
        <p:nvSpPr>
          <p:cNvPr id="763" name="Google Shape;763;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4" name="Google Shape;764;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6" name="Google Shape;766;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7"/>
        <p:cNvGrpSpPr/>
        <p:nvPr/>
      </p:nvGrpSpPr>
      <p:grpSpPr>
        <a:xfrm>
          <a:off x="0" y="0"/>
          <a:ext cx="0" cy="0"/>
          <a:chOff x="0" y="0"/>
          <a:chExt cx="0" cy="0"/>
        </a:xfrm>
      </p:grpSpPr>
      <p:sp>
        <p:nvSpPr>
          <p:cNvPr id="768" name="Google Shape;768;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9" name="Google Shape;769;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1"/>
        <p:cNvGrpSpPr/>
        <p:nvPr/>
      </p:nvGrpSpPr>
      <p:grpSpPr>
        <a:xfrm>
          <a:off x="0" y="0"/>
          <a:ext cx="0" cy="0"/>
          <a:chOff x="0" y="0"/>
          <a:chExt cx="0" cy="0"/>
        </a:xfrm>
      </p:grpSpPr>
      <p:sp>
        <p:nvSpPr>
          <p:cNvPr id="772" name="Google Shape;772;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0"/>
        <p:cNvGrpSpPr/>
        <p:nvPr/>
      </p:nvGrpSpPr>
      <p:grpSpPr>
        <a:xfrm>
          <a:off x="0" y="0"/>
          <a:ext cx="0" cy="0"/>
          <a:chOff x="0" y="0"/>
          <a:chExt cx="0" cy="0"/>
        </a:xfrm>
      </p:grpSpPr>
      <p:sp>
        <p:nvSpPr>
          <p:cNvPr id="91" name="Google Shape;91;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92"/>
        <p:cNvGrpSpPr/>
        <p:nvPr/>
      </p:nvGrpSpPr>
      <p:grpSpPr>
        <a:xfrm>
          <a:off x="0" y="0"/>
          <a:ext cx="0" cy="0"/>
          <a:chOff x="0" y="0"/>
          <a:chExt cx="0" cy="0"/>
        </a:xfrm>
      </p:grpSpPr>
      <p:sp>
        <p:nvSpPr>
          <p:cNvPr id="93" name="Google Shape;93;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4" name="Google Shape;94;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5" name="Google Shape;95;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96"/>
        <p:cNvGrpSpPr/>
        <p:nvPr/>
      </p:nvGrpSpPr>
      <p:grpSpPr>
        <a:xfrm>
          <a:off x="0" y="0"/>
          <a:ext cx="0" cy="0"/>
          <a:chOff x="0" y="0"/>
          <a:chExt cx="0" cy="0"/>
        </a:xfrm>
      </p:grpSpPr>
      <p:sp>
        <p:nvSpPr>
          <p:cNvPr id="97" name="Google Shape;97;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8" name="Google Shape;98;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9" name="Google Shape;99;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0"/>
        <p:cNvGrpSpPr/>
        <p:nvPr/>
      </p:nvGrpSpPr>
      <p:grpSpPr>
        <a:xfrm>
          <a:off x="0" y="0"/>
          <a:ext cx="0" cy="0"/>
          <a:chOff x="0" y="0"/>
          <a:chExt cx="0" cy="0"/>
        </a:xfrm>
      </p:grpSpPr>
      <p:sp>
        <p:nvSpPr>
          <p:cNvPr id="101" name="Google Shape;101;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04"/>
        <p:cNvGrpSpPr/>
        <p:nvPr/>
      </p:nvGrpSpPr>
      <p:grpSpPr>
        <a:xfrm>
          <a:off x="0" y="0"/>
          <a:ext cx="0" cy="0"/>
          <a:chOff x="0" y="0"/>
          <a:chExt cx="0" cy="0"/>
        </a:xfrm>
      </p:grpSpPr>
      <p:sp>
        <p:nvSpPr>
          <p:cNvPr id="105" name="Google Shape;105;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08"/>
        <p:cNvGrpSpPr/>
        <p:nvPr/>
      </p:nvGrpSpPr>
      <p:grpSpPr>
        <a:xfrm>
          <a:off x="0" y="0"/>
          <a:ext cx="0" cy="0"/>
          <a:chOff x="0" y="0"/>
          <a:chExt cx="0" cy="0"/>
        </a:xfrm>
      </p:grpSpPr>
      <p:sp>
        <p:nvSpPr>
          <p:cNvPr id="109" name="Google Shape;109;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1"/>
        <p:cNvGrpSpPr/>
        <p:nvPr/>
      </p:nvGrpSpPr>
      <p:grpSpPr>
        <a:xfrm>
          <a:off x="0" y="0"/>
          <a:ext cx="0" cy="0"/>
          <a:chOff x="0" y="0"/>
          <a:chExt cx="0" cy="0"/>
        </a:xfrm>
      </p:grpSpPr>
      <p:sp>
        <p:nvSpPr>
          <p:cNvPr id="112" name="Google Shape;112;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13"/>
        <p:cNvGrpSpPr/>
        <p:nvPr/>
      </p:nvGrpSpPr>
      <p:grpSpPr>
        <a:xfrm>
          <a:off x="0" y="0"/>
          <a:ext cx="0" cy="0"/>
          <a:chOff x="0" y="0"/>
          <a:chExt cx="0" cy="0"/>
        </a:xfrm>
      </p:grpSpPr>
      <p:sp>
        <p:nvSpPr>
          <p:cNvPr id="114" name="Google Shape;114;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5" name="Google Shape;115;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6" name="Google Shape;116;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 name="Google Shape;20;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17"/>
        <p:cNvGrpSpPr/>
        <p:nvPr/>
      </p:nvGrpSpPr>
      <p:grpSpPr>
        <a:xfrm>
          <a:off x="0" y="0"/>
          <a:ext cx="0" cy="0"/>
          <a:chOff x="0" y="0"/>
          <a:chExt cx="0" cy="0"/>
        </a:xfrm>
      </p:grpSpPr>
      <p:sp>
        <p:nvSpPr>
          <p:cNvPr id="118" name="Google Shape;118;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9" name="Google Shape;119;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0" name="Google Shape;120;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1"/>
        <p:cNvGrpSpPr/>
        <p:nvPr/>
      </p:nvGrpSpPr>
      <p:grpSpPr>
        <a:xfrm>
          <a:off x="0" y="0"/>
          <a:ext cx="0" cy="0"/>
          <a:chOff x="0" y="0"/>
          <a:chExt cx="0" cy="0"/>
        </a:xfrm>
      </p:grpSpPr>
      <p:sp>
        <p:nvSpPr>
          <p:cNvPr id="122" name="Google Shape;122;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25"/>
        <p:cNvGrpSpPr/>
        <p:nvPr/>
      </p:nvGrpSpPr>
      <p:grpSpPr>
        <a:xfrm>
          <a:off x="0" y="0"/>
          <a:ext cx="0" cy="0"/>
          <a:chOff x="0" y="0"/>
          <a:chExt cx="0" cy="0"/>
        </a:xfrm>
      </p:grpSpPr>
      <p:sp>
        <p:nvSpPr>
          <p:cNvPr id="126" name="Google Shape;126;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29"/>
        <p:cNvGrpSpPr/>
        <p:nvPr/>
      </p:nvGrpSpPr>
      <p:grpSpPr>
        <a:xfrm>
          <a:off x="0" y="0"/>
          <a:ext cx="0" cy="0"/>
          <a:chOff x="0" y="0"/>
          <a:chExt cx="0" cy="0"/>
        </a:xfrm>
      </p:grpSpPr>
      <p:sp>
        <p:nvSpPr>
          <p:cNvPr id="130" name="Google Shape;130;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32"/>
        <p:cNvGrpSpPr/>
        <p:nvPr/>
      </p:nvGrpSpPr>
      <p:grpSpPr>
        <a:xfrm>
          <a:off x="0" y="0"/>
          <a:ext cx="0" cy="0"/>
          <a:chOff x="0" y="0"/>
          <a:chExt cx="0" cy="0"/>
        </a:xfrm>
      </p:grpSpPr>
      <p:sp>
        <p:nvSpPr>
          <p:cNvPr id="133" name="Google Shape;133;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34"/>
        <p:cNvGrpSpPr/>
        <p:nvPr/>
      </p:nvGrpSpPr>
      <p:grpSpPr>
        <a:xfrm>
          <a:off x="0" y="0"/>
          <a:ext cx="0" cy="0"/>
          <a:chOff x="0" y="0"/>
          <a:chExt cx="0" cy="0"/>
        </a:xfrm>
      </p:grpSpPr>
      <p:sp>
        <p:nvSpPr>
          <p:cNvPr id="135" name="Google Shape;135;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6" name="Google Shape;136;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7" name="Google Shape;137;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38"/>
        <p:cNvGrpSpPr/>
        <p:nvPr/>
      </p:nvGrpSpPr>
      <p:grpSpPr>
        <a:xfrm>
          <a:off x="0" y="0"/>
          <a:ext cx="0" cy="0"/>
          <a:chOff x="0" y="0"/>
          <a:chExt cx="0" cy="0"/>
        </a:xfrm>
      </p:grpSpPr>
      <p:sp>
        <p:nvSpPr>
          <p:cNvPr id="139" name="Google Shape;139;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0" name="Google Shape;140;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1" name="Google Shape;141;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42"/>
        <p:cNvGrpSpPr/>
        <p:nvPr/>
      </p:nvGrpSpPr>
      <p:grpSpPr>
        <a:xfrm>
          <a:off x="0" y="0"/>
          <a:ext cx="0" cy="0"/>
          <a:chOff x="0" y="0"/>
          <a:chExt cx="0" cy="0"/>
        </a:xfrm>
      </p:grpSpPr>
      <p:sp>
        <p:nvSpPr>
          <p:cNvPr id="143" name="Google Shape;143;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46"/>
        <p:cNvGrpSpPr/>
        <p:nvPr/>
      </p:nvGrpSpPr>
      <p:grpSpPr>
        <a:xfrm>
          <a:off x="0" y="0"/>
          <a:ext cx="0" cy="0"/>
          <a:chOff x="0" y="0"/>
          <a:chExt cx="0" cy="0"/>
        </a:xfrm>
      </p:grpSpPr>
      <p:sp>
        <p:nvSpPr>
          <p:cNvPr id="147" name="Google Shape;147;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0"/>
        <p:cNvGrpSpPr/>
        <p:nvPr/>
      </p:nvGrpSpPr>
      <p:grpSpPr>
        <a:xfrm>
          <a:off x="0" y="0"/>
          <a:ext cx="0" cy="0"/>
          <a:chOff x="0" y="0"/>
          <a:chExt cx="0" cy="0"/>
        </a:xfrm>
      </p:grpSpPr>
      <p:sp>
        <p:nvSpPr>
          <p:cNvPr id="151" name="Google Shape;151;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 name="Google Shape;25;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53"/>
        <p:cNvGrpSpPr/>
        <p:nvPr/>
      </p:nvGrpSpPr>
      <p:grpSpPr>
        <a:xfrm>
          <a:off x="0" y="0"/>
          <a:ext cx="0" cy="0"/>
          <a:chOff x="0" y="0"/>
          <a:chExt cx="0" cy="0"/>
        </a:xfrm>
      </p:grpSpPr>
      <p:sp>
        <p:nvSpPr>
          <p:cNvPr id="154" name="Google Shape;154;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55"/>
        <p:cNvGrpSpPr/>
        <p:nvPr/>
      </p:nvGrpSpPr>
      <p:grpSpPr>
        <a:xfrm>
          <a:off x="0" y="0"/>
          <a:ext cx="0" cy="0"/>
          <a:chOff x="0" y="0"/>
          <a:chExt cx="0" cy="0"/>
        </a:xfrm>
      </p:grpSpPr>
      <p:sp>
        <p:nvSpPr>
          <p:cNvPr id="156" name="Google Shape;156;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7" name="Google Shape;157;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8" name="Google Shape;158;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59"/>
        <p:cNvGrpSpPr/>
        <p:nvPr/>
      </p:nvGrpSpPr>
      <p:grpSpPr>
        <a:xfrm>
          <a:off x="0" y="0"/>
          <a:ext cx="0" cy="0"/>
          <a:chOff x="0" y="0"/>
          <a:chExt cx="0" cy="0"/>
        </a:xfrm>
      </p:grpSpPr>
      <p:sp>
        <p:nvSpPr>
          <p:cNvPr id="160" name="Google Shape;160;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1" name="Google Shape;161;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63"/>
        <p:cNvGrpSpPr/>
        <p:nvPr/>
      </p:nvGrpSpPr>
      <p:grpSpPr>
        <a:xfrm>
          <a:off x="0" y="0"/>
          <a:ext cx="0" cy="0"/>
          <a:chOff x="0" y="0"/>
          <a:chExt cx="0" cy="0"/>
        </a:xfrm>
      </p:grpSpPr>
      <p:sp>
        <p:nvSpPr>
          <p:cNvPr id="164" name="Google Shape;164;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67"/>
        <p:cNvGrpSpPr/>
        <p:nvPr/>
      </p:nvGrpSpPr>
      <p:grpSpPr>
        <a:xfrm>
          <a:off x="0" y="0"/>
          <a:ext cx="0" cy="0"/>
          <a:chOff x="0" y="0"/>
          <a:chExt cx="0" cy="0"/>
        </a:xfrm>
      </p:grpSpPr>
      <p:sp>
        <p:nvSpPr>
          <p:cNvPr id="168" name="Google Shape;168;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1"/>
        <p:cNvGrpSpPr/>
        <p:nvPr/>
      </p:nvGrpSpPr>
      <p:grpSpPr>
        <a:xfrm>
          <a:off x="0" y="0"/>
          <a:ext cx="0" cy="0"/>
          <a:chOff x="0" y="0"/>
          <a:chExt cx="0" cy="0"/>
        </a:xfrm>
      </p:grpSpPr>
      <p:sp>
        <p:nvSpPr>
          <p:cNvPr id="172" name="Google Shape;172;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74"/>
        <p:cNvGrpSpPr/>
        <p:nvPr/>
      </p:nvGrpSpPr>
      <p:grpSpPr>
        <a:xfrm>
          <a:off x="0" y="0"/>
          <a:ext cx="0" cy="0"/>
          <a:chOff x="0" y="0"/>
          <a:chExt cx="0" cy="0"/>
        </a:xfrm>
      </p:grpSpPr>
      <p:sp>
        <p:nvSpPr>
          <p:cNvPr id="175" name="Google Shape;175;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76"/>
        <p:cNvGrpSpPr/>
        <p:nvPr/>
      </p:nvGrpSpPr>
      <p:grpSpPr>
        <a:xfrm>
          <a:off x="0" y="0"/>
          <a:ext cx="0" cy="0"/>
          <a:chOff x="0" y="0"/>
          <a:chExt cx="0" cy="0"/>
        </a:xfrm>
      </p:grpSpPr>
      <p:sp>
        <p:nvSpPr>
          <p:cNvPr id="177" name="Google Shape;177;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8" name="Google Shape;178;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9" name="Google Shape;179;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0"/>
        <p:cNvGrpSpPr/>
        <p:nvPr/>
      </p:nvGrpSpPr>
      <p:grpSpPr>
        <a:xfrm>
          <a:off x="0" y="0"/>
          <a:ext cx="0" cy="0"/>
          <a:chOff x="0" y="0"/>
          <a:chExt cx="0" cy="0"/>
        </a:xfrm>
      </p:grpSpPr>
      <p:sp>
        <p:nvSpPr>
          <p:cNvPr id="181" name="Google Shape;181;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2" name="Google Shape;182;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3" name="Google Shape;183;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84"/>
        <p:cNvGrpSpPr/>
        <p:nvPr/>
      </p:nvGrpSpPr>
      <p:grpSpPr>
        <a:xfrm>
          <a:off x="0" y="0"/>
          <a:ext cx="0" cy="0"/>
          <a:chOff x="0" y="0"/>
          <a:chExt cx="0" cy="0"/>
        </a:xfrm>
      </p:grpSpPr>
      <p:sp>
        <p:nvSpPr>
          <p:cNvPr id="185" name="Google Shape;185;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26"/>
        <p:cNvGrpSpPr/>
        <p:nvPr/>
      </p:nvGrpSpPr>
      <p:grpSpPr>
        <a:xfrm>
          <a:off x="0" y="0"/>
          <a:ext cx="0" cy="0"/>
          <a:chOff x="0" y="0"/>
          <a:chExt cx="0" cy="0"/>
        </a:xfrm>
      </p:grpSpPr>
      <p:sp>
        <p:nvSpPr>
          <p:cNvPr id="27" name="Google Shape;27;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28" name="Google Shape;28;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88"/>
        <p:cNvGrpSpPr/>
        <p:nvPr/>
      </p:nvGrpSpPr>
      <p:grpSpPr>
        <a:xfrm>
          <a:off x="0" y="0"/>
          <a:ext cx="0" cy="0"/>
          <a:chOff x="0" y="0"/>
          <a:chExt cx="0" cy="0"/>
        </a:xfrm>
      </p:grpSpPr>
      <p:sp>
        <p:nvSpPr>
          <p:cNvPr id="189" name="Google Shape;189;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192"/>
        <p:cNvGrpSpPr/>
        <p:nvPr/>
      </p:nvGrpSpPr>
      <p:grpSpPr>
        <a:xfrm>
          <a:off x="0" y="0"/>
          <a:ext cx="0" cy="0"/>
          <a:chOff x="0" y="0"/>
          <a:chExt cx="0" cy="0"/>
        </a:xfrm>
      </p:grpSpPr>
      <p:sp>
        <p:nvSpPr>
          <p:cNvPr id="193" name="Google Shape;193;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195"/>
        <p:cNvGrpSpPr/>
        <p:nvPr/>
      </p:nvGrpSpPr>
      <p:grpSpPr>
        <a:xfrm>
          <a:off x="0" y="0"/>
          <a:ext cx="0" cy="0"/>
          <a:chOff x="0" y="0"/>
          <a:chExt cx="0" cy="0"/>
        </a:xfrm>
      </p:grpSpPr>
      <p:sp>
        <p:nvSpPr>
          <p:cNvPr id="196" name="Google Shape;196;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197"/>
        <p:cNvGrpSpPr/>
        <p:nvPr/>
      </p:nvGrpSpPr>
      <p:grpSpPr>
        <a:xfrm>
          <a:off x="0" y="0"/>
          <a:ext cx="0" cy="0"/>
          <a:chOff x="0" y="0"/>
          <a:chExt cx="0" cy="0"/>
        </a:xfrm>
      </p:grpSpPr>
      <p:sp>
        <p:nvSpPr>
          <p:cNvPr id="198" name="Google Shape;198;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9" name="Google Shape;199;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0" name="Google Shape;200;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1"/>
        <p:cNvGrpSpPr/>
        <p:nvPr/>
      </p:nvGrpSpPr>
      <p:grpSpPr>
        <a:xfrm>
          <a:off x="0" y="0"/>
          <a:ext cx="0" cy="0"/>
          <a:chOff x="0" y="0"/>
          <a:chExt cx="0" cy="0"/>
        </a:xfrm>
      </p:grpSpPr>
      <p:sp>
        <p:nvSpPr>
          <p:cNvPr id="202" name="Google Shape;202;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3" name="Google Shape;203;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4" name="Google Shape;204;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05"/>
        <p:cNvGrpSpPr/>
        <p:nvPr/>
      </p:nvGrpSpPr>
      <p:grpSpPr>
        <a:xfrm>
          <a:off x="0" y="0"/>
          <a:ext cx="0" cy="0"/>
          <a:chOff x="0" y="0"/>
          <a:chExt cx="0" cy="0"/>
        </a:xfrm>
      </p:grpSpPr>
      <p:sp>
        <p:nvSpPr>
          <p:cNvPr id="206" name="Google Shape;206;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09"/>
        <p:cNvGrpSpPr/>
        <p:nvPr/>
      </p:nvGrpSpPr>
      <p:grpSpPr>
        <a:xfrm>
          <a:off x="0" y="0"/>
          <a:ext cx="0" cy="0"/>
          <a:chOff x="0" y="0"/>
          <a:chExt cx="0" cy="0"/>
        </a:xfrm>
      </p:grpSpPr>
      <p:sp>
        <p:nvSpPr>
          <p:cNvPr id="210" name="Google Shape;210;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13"/>
        <p:cNvGrpSpPr/>
        <p:nvPr/>
      </p:nvGrpSpPr>
      <p:grpSpPr>
        <a:xfrm>
          <a:off x="0" y="0"/>
          <a:ext cx="0" cy="0"/>
          <a:chOff x="0" y="0"/>
          <a:chExt cx="0" cy="0"/>
        </a:xfrm>
      </p:grpSpPr>
      <p:sp>
        <p:nvSpPr>
          <p:cNvPr id="214" name="Google Shape;214;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16"/>
        <p:cNvGrpSpPr/>
        <p:nvPr/>
      </p:nvGrpSpPr>
      <p:grpSpPr>
        <a:xfrm>
          <a:off x="0" y="0"/>
          <a:ext cx="0" cy="0"/>
          <a:chOff x="0" y="0"/>
          <a:chExt cx="0" cy="0"/>
        </a:xfrm>
      </p:grpSpPr>
      <p:sp>
        <p:nvSpPr>
          <p:cNvPr id="217" name="Google Shape;217;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18"/>
        <p:cNvGrpSpPr/>
        <p:nvPr/>
      </p:nvGrpSpPr>
      <p:grpSpPr>
        <a:xfrm>
          <a:off x="0" y="0"/>
          <a:ext cx="0" cy="0"/>
          <a:chOff x="0" y="0"/>
          <a:chExt cx="0" cy="0"/>
        </a:xfrm>
      </p:grpSpPr>
      <p:sp>
        <p:nvSpPr>
          <p:cNvPr id="219" name="Google Shape;219;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0" name="Google Shape;220;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1" name="Google Shape;221;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0"/>
        <p:cNvGrpSpPr/>
        <p:nvPr/>
      </p:nvGrpSpPr>
      <p:grpSpPr>
        <a:xfrm>
          <a:off x="0" y="0"/>
          <a:ext cx="0" cy="0"/>
          <a:chOff x="0" y="0"/>
          <a:chExt cx="0" cy="0"/>
        </a:xfrm>
      </p:grpSpPr>
      <p:sp>
        <p:nvSpPr>
          <p:cNvPr id="31" name="Google Shape;31;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33" name="Google Shape;33;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34" name="Google Shape;34;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 name="Google Shape;35;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22"/>
        <p:cNvGrpSpPr/>
        <p:nvPr/>
      </p:nvGrpSpPr>
      <p:grpSpPr>
        <a:xfrm>
          <a:off x="0" y="0"/>
          <a:ext cx="0" cy="0"/>
          <a:chOff x="0" y="0"/>
          <a:chExt cx="0" cy="0"/>
        </a:xfrm>
      </p:grpSpPr>
      <p:sp>
        <p:nvSpPr>
          <p:cNvPr id="223" name="Google Shape;223;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4" name="Google Shape;224;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5" name="Google Shape;225;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26"/>
        <p:cNvGrpSpPr/>
        <p:nvPr/>
      </p:nvGrpSpPr>
      <p:grpSpPr>
        <a:xfrm>
          <a:off x="0" y="0"/>
          <a:ext cx="0" cy="0"/>
          <a:chOff x="0" y="0"/>
          <a:chExt cx="0" cy="0"/>
        </a:xfrm>
      </p:grpSpPr>
      <p:sp>
        <p:nvSpPr>
          <p:cNvPr id="227" name="Google Shape;227;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0"/>
        <p:cNvGrpSpPr/>
        <p:nvPr/>
      </p:nvGrpSpPr>
      <p:grpSpPr>
        <a:xfrm>
          <a:off x="0" y="0"/>
          <a:ext cx="0" cy="0"/>
          <a:chOff x="0" y="0"/>
          <a:chExt cx="0" cy="0"/>
        </a:xfrm>
      </p:grpSpPr>
      <p:sp>
        <p:nvSpPr>
          <p:cNvPr id="231" name="Google Shape;231;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34"/>
        <p:cNvGrpSpPr/>
        <p:nvPr/>
      </p:nvGrpSpPr>
      <p:grpSpPr>
        <a:xfrm>
          <a:off x="0" y="0"/>
          <a:ext cx="0" cy="0"/>
          <a:chOff x="0" y="0"/>
          <a:chExt cx="0" cy="0"/>
        </a:xfrm>
      </p:grpSpPr>
      <p:sp>
        <p:nvSpPr>
          <p:cNvPr id="235" name="Google Shape;235;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37"/>
        <p:cNvGrpSpPr/>
        <p:nvPr/>
      </p:nvGrpSpPr>
      <p:grpSpPr>
        <a:xfrm>
          <a:off x="0" y="0"/>
          <a:ext cx="0" cy="0"/>
          <a:chOff x="0" y="0"/>
          <a:chExt cx="0" cy="0"/>
        </a:xfrm>
      </p:grpSpPr>
      <p:sp>
        <p:nvSpPr>
          <p:cNvPr id="238" name="Google Shape;238;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39"/>
        <p:cNvGrpSpPr/>
        <p:nvPr/>
      </p:nvGrpSpPr>
      <p:grpSpPr>
        <a:xfrm>
          <a:off x="0" y="0"/>
          <a:ext cx="0" cy="0"/>
          <a:chOff x="0" y="0"/>
          <a:chExt cx="0" cy="0"/>
        </a:xfrm>
      </p:grpSpPr>
      <p:sp>
        <p:nvSpPr>
          <p:cNvPr id="240" name="Google Shape;240;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1" name="Google Shape;241;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2" name="Google Shape;242;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43"/>
        <p:cNvGrpSpPr/>
        <p:nvPr/>
      </p:nvGrpSpPr>
      <p:grpSpPr>
        <a:xfrm>
          <a:off x="0" y="0"/>
          <a:ext cx="0" cy="0"/>
          <a:chOff x="0" y="0"/>
          <a:chExt cx="0" cy="0"/>
        </a:xfrm>
      </p:grpSpPr>
      <p:sp>
        <p:nvSpPr>
          <p:cNvPr id="244" name="Google Shape;244;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5" name="Google Shape;245;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6" name="Google Shape;246;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47"/>
        <p:cNvGrpSpPr/>
        <p:nvPr/>
      </p:nvGrpSpPr>
      <p:grpSpPr>
        <a:xfrm>
          <a:off x="0" y="0"/>
          <a:ext cx="0" cy="0"/>
          <a:chOff x="0" y="0"/>
          <a:chExt cx="0" cy="0"/>
        </a:xfrm>
      </p:grpSpPr>
      <p:sp>
        <p:nvSpPr>
          <p:cNvPr id="248" name="Google Shape;248;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1"/>
        <p:cNvGrpSpPr/>
        <p:nvPr/>
      </p:nvGrpSpPr>
      <p:grpSpPr>
        <a:xfrm>
          <a:off x="0" y="0"/>
          <a:ext cx="0" cy="0"/>
          <a:chOff x="0" y="0"/>
          <a:chExt cx="0" cy="0"/>
        </a:xfrm>
      </p:grpSpPr>
      <p:sp>
        <p:nvSpPr>
          <p:cNvPr id="252" name="Google Shape;252;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55"/>
        <p:cNvGrpSpPr/>
        <p:nvPr/>
      </p:nvGrpSpPr>
      <p:grpSpPr>
        <a:xfrm>
          <a:off x="0" y="0"/>
          <a:ext cx="0" cy="0"/>
          <a:chOff x="0" y="0"/>
          <a:chExt cx="0" cy="0"/>
        </a:xfrm>
      </p:grpSpPr>
      <p:sp>
        <p:nvSpPr>
          <p:cNvPr id="256" name="Google Shape;256;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38" name="Google Shape;38;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58"/>
        <p:cNvGrpSpPr/>
        <p:nvPr/>
      </p:nvGrpSpPr>
      <p:grpSpPr>
        <a:xfrm>
          <a:off x="0" y="0"/>
          <a:ext cx="0" cy="0"/>
          <a:chOff x="0" y="0"/>
          <a:chExt cx="0" cy="0"/>
        </a:xfrm>
      </p:grpSpPr>
      <p:sp>
        <p:nvSpPr>
          <p:cNvPr id="259" name="Google Shape;259;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0"/>
        <p:cNvGrpSpPr/>
        <p:nvPr/>
      </p:nvGrpSpPr>
      <p:grpSpPr>
        <a:xfrm>
          <a:off x="0" y="0"/>
          <a:ext cx="0" cy="0"/>
          <a:chOff x="0" y="0"/>
          <a:chExt cx="0" cy="0"/>
        </a:xfrm>
      </p:grpSpPr>
      <p:sp>
        <p:nvSpPr>
          <p:cNvPr id="261" name="Google Shape;261;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2" name="Google Shape;262;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3" name="Google Shape;263;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64"/>
        <p:cNvGrpSpPr/>
        <p:nvPr/>
      </p:nvGrpSpPr>
      <p:grpSpPr>
        <a:xfrm>
          <a:off x="0" y="0"/>
          <a:ext cx="0" cy="0"/>
          <a:chOff x="0" y="0"/>
          <a:chExt cx="0" cy="0"/>
        </a:xfrm>
      </p:grpSpPr>
      <p:sp>
        <p:nvSpPr>
          <p:cNvPr id="265" name="Google Shape;265;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6" name="Google Shape;266;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7" name="Google Shape;267;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68"/>
        <p:cNvGrpSpPr/>
        <p:nvPr/>
      </p:nvGrpSpPr>
      <p:grpSpPr>
        <a:xfrm>
          <a:off x="0" y="0"/>
          <a:ext cx="0" cy="0"/>
          <a:chOff x="0" y="0"/>
          <a:chExt cx="0" cy="0"/>
        </a:xfrm>
      </p:grpSpPr>
      <p:sp>
        <p:nvSpPr>
          <p:cNvPr id="269" name="Google Shape;269;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72"/>
        <p:cNvGrpSpPr/>
        <p:nvPr/>
      </p:nvGrpSpPr>
      <p:grpSpPr>
        <a:xfrm>
          <a:off x="0" y="0"/>
          <a:ext cx="0" cy="0"/>
          <a:chOff x="0" y="0"/>
          <a:chExt cx="0" cy="0"/>
        </a:xfrm>
      </p:grpSpPr>
      <p:sp>
        <p:nvSpPr>
          <p:cNvPr id="273" name="Google Shape;273;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76"/>
        <p:cNvGrpSpPr/>
        <p:nvPr/>
      </p:nvGrpSpPr>
      <p:grpSpPr>
        <a:xfrm>
          <a:off x="0" y="0"/>
          <a:ext cx="0" cy="0"/>
          <a:chOff x="0" y="0"/>
          <a:chExt cx="0" cy="0"/>
        </a:xfrm>
      </p:grpSpPr>
      <p:sp>
        <p:nvSpPr>
          <p:cNvPr id="277" name="Google Shape;277;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79"/>
        <p:cNvGrpSpPr/>
        <p:nvPr/>
      </p:nvGrpSpPr>
      <p:grpSpPr>
        <a:xfrm>
          <a:off x="0" y="0"/>
          <a:ext cx="0" cy="0"/>
          <a:chOff x="0" y="0"/>
          <a:chExt cx="0" cy="0"/>
        </a:xfrm>
      </p:grpSpPr>
      <p:sp>
        <p:nvSpPr>
          <p:cNvPr id="280" name="Google Shape;280;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1"/>
        <p:cNvGrpSpPr/>
        <p:nvPr/>
      </p:nvGrpSpPr>
      <p:grpSpPr>
        <a:xfrm>
          <a:off x="0" y="0"/>
          <a:ext cx="0" cy="0"/>
          <a:chOff x="0" y="0"/>
          <a:chExt cx="0" cy="0"/>
        </a:xfrm>
      </p:grpSpPr>
      <p:sp>
        <p:nvSpPr>
          <p:cNvPr id="282" name="Google Shape;282;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3" name="Google Shape;283;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4" name="Google Shape;284;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85"/>
        <p:cNvGrpSpPr/>
        <p:nvPr/>
      </p:nvGrpSpPr>
      <p:grpSpPr>
        <a:xfrm>
          <a:off x="0" y="0"/>
          <a:ext cx="0" cy="0"/>
          <a:chOff x="0" y="0"/>
          <a:chExt cx="0" cy="0"/>
        </a:xfrm>
      </p:grpSpPr>
      <p:sp>
        <p:nvSpPr>
          <p:cNvPr id="286" name="Google Shape;286;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7" name="Google Shape;287;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8" name="Google Shape;288;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89"/>
        <p:cNvGrpSpPr/>
        <p:nvPr/>
      </p:nvGrpSpPr>
      <p:grpSpPr>
        <a:xfrm>
          <a:off x="0" y="0"/>
          <a:ext cx="0" cy="0"/>
          <a:chOff x="0" y="0"/>
          <a:chExt cx="0" cy="0"/>
        </a:xfrm>
      </p:grpSpPr>
      <p:sp>
        <p:nvSpPr>
          <p:cNvPr id="290" name="Google Shape;290;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39"/>
        <p:cNvGrpSpPr/>
        <p:nvPr/>
      </p:nvGrpSpPr>
      <p:grpSpPr>
        <a:xfrm>
          <a:off x="0" y="0"/>
          <a:ext cx="0" cy="0"/>
          <a:chOff x="0" y="0"/>
          <a:chExt cx="0" cy="0"/>
        </a:xfrm>
      </p:grpSpPr>
      <p:sp>
        <p:nvSpPr>
          <p:cNvPr id="40" name="Google Shape;40;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1" name="Google Shape;41;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2" name="Google Shape;42;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293"/>
        <p:cNvGrpSpPr/>
        <p:nvPr/>
      </p:nvGrpSpPr>
      <p:grpSpPr>
        <a:xfrm>
          <a:off x="0" y="0"/>
          <a:ext cx="0" cy="0"/>
          <a:chOff x="0" y="0"/>
          <a:chExt cx="0" cy="0"/>
        </a:xfrm>
      </p:grpSpPr>
      <p:sp>
        <p:nvSpPr>
          <p:cNvPr id="294" name="Google Shape;294;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297"/>
        <p:cNvGrpSpPr/>
        <p:nvPr/>
      </p:nvGrpSpPr>
      <p:grpSpPr>
        <a:xfrm>
          <a:off x="0" y="0"/>
          <a:ext cx="0" cy="0"/>
          <a:chOff x="0" y="0"/>
          <a:chExt cx="0" cy="0"/>
        </a:xfrm>
      </p:grpSpPr>
      <p:sp>
        <p:nvSpPr>
          <p:cNvPr id="298" name="Google Shape;298;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0"/>
        <p:cNvGrpSpPr/>
        <p:nvPr/>
      </p:nvGrpSpPr>
      <p:grpSpPr>
        <a:xfrm>
          <a:off x="0" y="0"/>
          <a:ext cx="0" cy="0"/>
          <a:chOff x="0" y="0"/>
          <a:chExt cx="0" cy="0"/>
        </a:xfrm>
      </p:grpSpPr>
      <p:sp>
        <p:nvSpPr>
          <p:cNvPr id="301" name="Google Shape;301;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02"/>
        <p:cNvGrpSpPr/>
        <p:nvPr/>
      </p:nvGrpSpPr>
      <p:grpSpPr>
        <a:xfrm>
          <a:off x="0" y="0"/>
          <a:ext cx="0" cy="0"/>
          <a:chOff x="0" y="0"/>
          <a:chExt cx="0" cy="0"/>
        </a:xfrm>
      </p:grpSpPr>
      <p:sp>
        <p:nvSpPr>
          <p:cNvPr id="303" name="Google Shape;303;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4" name="Google Shape;304;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5" name="Google Shape;305;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06"/>
        <p:cNvGrpSpPr/>
        <p:nvPr/>
      </p:nvGrpSpPr>
      <p:grpSpPr>
        <a:xfrm>
          <a:off x="0" y="0"/>
          <a:ext cx="0" cy="0"/>
          <a:chOff x="0" y="0"/>
          <a:chExt cx="0" cy="0"/>
        </a:xfrm>
      </p:grpSpPr>
      <p:sp>
        <p:nvSpPr>
          <p:cNvPr id="307" name="Google Shape;307;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8" name="Google Shape;308;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9" name="Google Shape;309;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0"/>
        <p:cNvGrpSpPr/>
        <p:nvPr/>
      </p:nvGrpSpPr>
      <p:grpSpPr>
        <a:xfrm>
          <a:off x="0" y="0"/>
          <a:ext cx="0" cy="0"/>
          <a:chOff x="0" y="0"/>
          <a:chExt cx="0" cy="0"/>
        </a:xfrm>
      </p:grpSpPr>
      <p:sp>
        <p:nvSpPr>
          <p:cNvPr id="311" name="Google Shape;311;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14"/>
        <p:cNvGrpSpPr/>
        <p:nvPr/>
      </p:nvGrpSpPr>
      <p:grpSpPr>
        <a:xfrm>
          <a:off x="0" y="0"/>
          <a:ext cx="0" cy="0"/>
          <a:chOff x="0" y="0"/>
          <a:chExt cx="0" cy="0"/>
        </a:xfrm>
      </p:grpSpPr>
      <p:sp>
        <p:nvSpPr>
          <p:cNvPr id="315" name="Google Shape;315;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18"/>
        <p:cNvGrpSpPr/>
        <p:nvPr/>
      </p:nvGrpSpPr>
      <p:grpSpPr>
        <a:xfrm>
          <a:off x="0" y="0"/>
          <a:ext cx="0" cy="0"/>
          <a:chOff x="0" y="0"/>
          <a:chExt cx="0" cy="0"/>
        </a:xfrm>
      </p:grpSpPr>
      <p:sp>
        <p:nvSpPr>
          <p:cNvPr id="319" name="Google Shape;319;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1"/>
        <p:cNvGrpSpPr/>
        <p:nvPr/>
      </p:nvGrpSpPr>
      <p:grpSpPr>
        <a:xfrm>
          <a:off x="0" y="0"/>
          <a:ext cx="0" cy="0"/>
          <a:chOff x="0" y="0"/>
          <a:chExt cx="0" cy="0"/>
        </a:xfrm>
      </p:grpSpPr>
      <p:sp>
        <p:nvSpPr>
          <p:cNvPr id="322" name="Google Shape;322;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23"/>
        <p:cNvGrpSpPr/>
        <p:nvPr/>
      </p:nvGrpSpPr>
      <p:grpSpPr>
        <a:xfrm>
          <a:off x="0" y="0"/>
          <a:ext cx="0" cy="0"/>
          <a:chOff x="0" y="0"/>
          <a:chExt cx="0" cy="0"/>
        </a:xfrm>
      </p:grpSpPr>
      <p:sp>
        <p:nvSpPr>
          <p:cNvPr id="324" name="Google Shape;324;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5" name="Google Shape;325;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6" name="Google Shape;326;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43"/>
        <p:cNvGrpSpPr/>
        <p:nvPr/>
      </p:nvGrpSpPr>
      <p:grpSpPr>
        <a:xfrm>
          <a:off x="0" y="0"/>
          <a:ext cx="0" cy="0"/>
          <a:chOff x="0" y="0"/>
          <a:chExt cx="0" cy="0"/>
        </a:xfrm>
      </p:grpSpPr>
      <p:sp>
        <p:nvSpPr>
          <p:cNvPr id="44" name="Google Shape;44;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27"/>
        <p:cNvGrpSpPr/>
        <p:nvPr/>
      </p:nvGrpSpPr>
      <p:grpSpPr>
        <a:xfrm>
          <a:off x="0" y="0"/>
          <a:ext cx="0" cy="0"/>
          <a:chOff x="0" y="0"/>
          <a:chExt cx="0" cy="0"/>
        </a:xfrm>
      </p:grpSpPr>
      <p:sp>
        <p:nvSpPr>
          <p:cNvPr id="328" name="Google Shape;328;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9" name="Google Shape;329;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0" name="Google Shape;330;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1"/>
        <p:cNvGrpSpPr/>
        <p:nvPr/>
      </p:nvGrpSpPr>
      <p:grpSpPr>
        <a:xfrm>
          <a:off x="0" y="0"/>
          <a:ext cx="0" cy="0"/>
          <a:chOff x="0" y="0"/>
          <a:chExt cx="0" cy="0"/>
        </a:xfrm>
      </p:grpSpPr>
      <p:sp>
        <p:nvSpPr>
          <p:cNvPr id="332" name="Google Shape;332;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35"/>
        <p:cNvGrpSpPr/>
        <p:nvPr/>
      </p:nvGrpSpPr>
      <p:grpSpPr>
        <a:xfrm>
          <a:off x="0" y="0"/>
          <a:ext cx="0" cy="0"/>
          <a:chOff x="0" y="0"/>
          <a:chExt cx="0" cy="0"/>
        </a:xfrm>
      </p:grpSpPr>
      <p:sp>
        <p:nvSpPr>
          <p:cNvPr id="336" name="Google Shape;336;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39"/>
        <p:cNvGrpSpPr/>
        <p:nvPr/>
      </p:nvGrpSpPr>
      <p:grpSpPr>
        <a:xfrm>
          <a:off x="0" y="0"/>
          <a:ext cx="0" cy="0"/>
          <a:chOff x="0" y="0"/>
          <a:chExt cx="0" cy="0"/>
        </a:xfrm>
      </p:grpSpPr>
      <p:sp>
        <p:nvSpPr>
          <p:cNvPr id="340" name="Google Shape;340;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42"/>
        <p:cNvGrpSpPr/>
        <p:nvPr/>
      </p:nvGrpSpPr>
      <p:grpSpPr>
        <a:xfrm>
          <a:off x="0" y="0"/>
          <a:ext cx="0" cy="0"/>
          <a:chOff x="0" y="0"/>
          <a:chExt cx="0" cy="0"/>
        </a:xfrm>
      </p:grpSpPr>
      <p:sp>
        <p:nvSpPr>
          <p:cNvPr id="343" name="Google Shape;343;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44"/>
        <p:cNvGrpSpPr/>
        <p:nvPr/>
      </p:nvGrpSpPr>
      <p:grpSpPr>
        <a:xfrm>
          <a:off x="0" y="0"/>
          <a:ext cx="0" cy="0"/>
          <a:chOff x="0" y="0"/>
          <a:chExt cx="0" cy="0"/>
        </a:xfrm>
      </p:grpSpPr>
      <p:sp>
        <p:nvSpPr>
          <p:cNvPr id="345" name="Google Shape;345;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6" name="Google Shape;346;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7" name="Google Shape;347;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48"/>
        <p:cNvGrpSpPr/>
        <p:nvPr/>
      </p:nvGrpSpPr>
      <p:grpSpPr>
        <a:xfrm>
          <a:off x="0" y="0"/>
          <a:ext cx="0" cy="0"/>
          <a:chOff x="0" y="0"/>
          <a:chExt cx="0" cy="0"/>
        </a:xfrm>
      </p:grpSpPr>
      <p:sp>
        <p:nvSpPr>
          <p:cNvPr id="349" name="Google Shape;349;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0" name="Google Shape;350;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1" name="Google Shape;351;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52"/>
        <p:cNvGrpSpPr/>
        <p:nvPr/>
      </p:nvGrpSpPr>
      <p:grpSpPr>
        <a:xfrm>
          <a:off x="0" y="0"/>
          <a:ext cx="0" cy="0"/>
          <a:chOff x="0" y="0"/>
          <a:chExt cx="0" cy="0"/>
        </a:xfrm>
      </p:grpSpPr>
      <p:sp>
        <p:nvSpPr>
          <p:cNvPr id="353" name="Google Shape;353;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56"/>
        <p:cNvGrpSpPr/>
        <p:nvPr/>
      </p:nvGrpSpPr>
      <p:grpSpPr>
        <a:xfrm>
          <a:off x="0" y="0"/>
          <a:ext cx="0" cy="0"/>
          <a:chOff x="0" y="0"/>
          <a:chExt cx="0" cy="0"/>
        </a:xfrm>
      </p:grpSpPr>
      <p:sp>
        <p:nvSpPr>
          <p:cNvPr id="357" name="Google Shape;357;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0"/>
        <p:cNvGrpSpPr/>
        <p:nvPr/>
      </p:nvGrpSpPr>
      <p:grpSpPr>
        <a:xfrm>
          <a:off x="0" y="0"/>
          <a:ext cx="0" cy="0"/>
          <a:chOff x="0" y="0"/>
          <a:chExt cx="0" cy="0"/>
        </a:xfrm>
      </p:grpSpPr>
      <p:sp>
        <p:nvSpPr>
          <p:cNvPr id="361" name="Google Shape;361;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719"/>
        <p:cNvGrpSpPr/>
        <p:nvPr/>
      </p:nvGrpSpPr>
      <p:grpSpPr>
        <a:xfrm>
          <a:off x="0" y="0"/>
          <a:ext cx="0" cy="0"/>
          <a:chOff x="0" y="0"/>
          <a:chExt cx="0" cy="0"/>
        </a:xfrm>
      </p:grpSpPr>
      <p:sp>
        <p:nvSpPr>
          <p:cNvPr id="720" name="Google Shape;720;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1" name="Google Shape;721;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2" name="Google Shape;722;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23" name="Google Shape;723;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02.xml"/><Relationship Id="rId5" Type="http://schemas.openxmlformats.org/officeDocument/2006/relationships/image" Target="../media/image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0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type="body" idx="1"/>
          </p:nvPr>
        </p:nvSpPr>
        <p:spPr>
          <a:xfrm>
            <a:off x="148398" y="1533492"/>
            <a:ext cx="8520300" cy="1552200"/>
          </a:xfrm>
          <a:prstGeom prst="rect">
            <a:avLst/>
          </a:prstGeom>
          <a:noFill/>
          <a:ln w="9525" cap="flat" cmpd="sng">
            <a:solidFill>
              <a:srgbClr val="000000"/>
            </a:solidFill>
            <a:prstDash val="solid"/>
            <a:round/>
            <a:headEnd type="none" w="sm" len="sm"/>
            <a:tailEnd type="none" w="sm" len="sm"/>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6000" b="1">
                <a:solidFill>
                  <a:srgbClr val="292929"/>
                </a:solidFill>
                <a:latin typeface="Montserrat"/>
                <a:ea typeface="Montserrat"/>
                <a:cs typeface="Montserrat"/>
                <a:sym typeface="Montserrat"/>
              </a:rPr>
              <a:t>Capstone Project</a:t>
            </a:r>
            <a:endParaRPr>
              <a:solidFill>
                <a:srgbClr val="292929"/>
              </a:solidFill>
            </a:endParaRPr>
          </a:p>
          <a:p>
            <a:pPr marL="457200" lvl="0" indent="-342900" algn="just" rtl="0">
              <a:lnSpc>
                <a:spcPct val="115000"/>
              </a:lnSpc>
              <a:spcBef>
                <a:spcPts val="0"/>
              </a:spcBef>
              <a:spcAft>
                <a:spcPts val="0"/>
              </a:spcAft>
              <a:buSzPts val="1800"/>
              <a:buChar char="●"/>
            </a:pPr>
            <a:r>
              <a:rPr lang="en-US" sz="4000" b="1" i="0">
                <a:solidFill>
                  <a:srgbClr val="004B53"/>
                </a:solidFill>
                <a:latin typeface="Arial"/>
                <a:ea typeface="Arial"/>
                <a:cs typeface="Arial"/>
                <a:sym typeface="Arial"/>
              </a:rPr>
              <a:t>Play Store App Review Analysis</a:t>
            </a:r>
            <a:endParaRPr/>
          </a:p>
        </p:txBody>
      </p:sp>
      <p:pic>
        <p:nvPicPr>
          <p:cNvPr id="781" name="Google Shape;781;p268"/>
          <p:cNvPicPr preferRelativeResize="0"/>
          <p:nvPr/>
        </p:nvPicPr>
        <p:blipFill rotWithShape="1">
          <a:blip r:embed="rId3">
            <a:alphaModFix/>
          </a:blip>
          <a:srcRect/>
          <a:stretch/>
        </p:blipFill>
        <p:spPr>
          <a:xfrm>
            <a:off x="3420275" y="139374"/>
            <a:ext cx="1865426" cy="1218950"/>
          </a:xfrm>
          <a:prstGeom prst="rect">
            <a:avLst/>
          </a:prstGeom>
          <a:noFill/>
          <a:ln w="9525" cap="flat" cmpd="sng">
            <a:solidFill>
              <a:schemeClr val="lt2"/>
            </a:solidFill>
            <a:prstDash val="solid"/>
            <a:round/>
            <a:headEnd type="none" w="sm" len="sm"/>
            <a:tailEnd type="none" w="sm" len="sm"/>
          </a:ln>
        </p:spPr>
      </p:pic>
      <p:sp>
        <p:nvSpPr>
          <p:cNvPr id="782" name="Google Shape;782;p268"/>
          <p:cNvSpPr txBox="1"/>
          <p:nvPr/>
        </p:nvSpPr>
        <p:spPr>
          <a:xfrm>
            <a:off x="2759345" y="3383049"/>
            <a:ext cx="3625200" cy="7851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124F5B"/>
                </a:solidFill>
                <a:latin typeface="Verdana"/>
                <a:ea typeface="Verdana"/>
                <a:cs typeface="Verdana"/>
                <a:sym typeface="Verdana"/>
              </a:rPr>
              <a:t>By</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800"/>
              <a:buFont typeface="Arial"/>
              <a:buNone/>
            </a:pPr>
            <a:r>
              <a:rPr lang="en-US" sz="1800" b="1" dirty="0">
                <a:solidFill>
                  <a:srgbClr val="CC0000"/>
                </a:solidFill>
                <a:latin typeface="Verdana"/>
                <a:ea typeface="Verdana"/>
                <a:cs typeface="Verdana"/>
                <a:sym typeface="Verdana"/>
              </a:rPr>
              <a:t>Sandipan Saha</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20"/>
              </a:spcBef>
              <a:spcAft>
                <a:spcPts val="0"/>
              </a:spcAft>
              <a:buClr>
                <a:srgbClr val="000000"/>
              </a:buClr>
              <a:buSzPts val="1400"/>
              <a:buFont typeface="Arial"/>
              <a:buNone/>
            </a:pPr>
            <a:r>
              <a:rPr lang="en-US" sz="1400" b="1" i="0" u="none" strike="noStrike" cap="none" dirty="0">
                <a:solidFill>
                  <a:srgbClr val="124F5B"/>
                </a:solidFill>
                <a:latin typeface="Verdana"/>
                <a:ea typeface="Verdana"/>
                <a:cs typeface="Verdana"/>
                <a:sym typeface="Verdana"/>
              </a:rPr>
              <a:t>Data Science Trainee, </a:t>
            </a:r>
            <a:r>
              <a:rPr lang="en-US" sz="1400" b="1" i="0" u="none" strike="noStrike" cap="none" dirty="0" err="1">
                <a:solidFill>
                  <a:srgbClr val="124F5B"/>
                </a:solidFill>
                <a:latin typeface="Verdana"/>
                <a:ea typeface="Verdana"/>
                <a:cs typeface="Verdana"/>
                <a:sym typeface="Verdana"/>
              </a:rPr>
              <a:t>AlmaBetter</a:t>
            </a:r>
            <a:endParaRPr sz="14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pic>
        <p:nvPicPr>
          <p:cNvPr id="877" name="Google Shape;877;p275"/>
          <p:cNvPicPr preferRelativeResize="0"/>
          <p:nvPr/>
        </p:nvPicPr>
        <p:blipFill rotWithShape="1">
          <a:blip r:embed="rId3">
            <a:alphaModFix/>
          </a:blip>
          <a:srcRect/>
          <a:stretch/>
        </p:blipFill>
        <p:spPr>
          <a:xfrm>
            <a:off x="1555274" y="731127"/>
            <a:ext cx="6348449" cy="42955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878" name="Google Shape;878;p275"/>
          <p:cNvSpPr txBox="1"/>
          <p:nvPr/>
        </p:nvSpPr>
        <p:spPr>
          <a:xfrm>
            <a:off x="1030340" y="112666"/>
            <a:ext cx="7541895" cy="387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92929"/>
                </a:solidFill>
                <a:latin typeface="Arial"/>
                <a:ea typeface="Arial"/>
                <a:cs typeface="Arial"/>
                <a:sym typeface="Arial"/>
              </a:rPr>
              <a:t>Pairwise Plot- Ratings, Size, Installs, Reviews, Price </a:t>
            </a:r>
            <a:endParaRPr sz="1400" b="0" i="0" u="none" strike="noStrike" cap="none">
              <a:solidFill>
                <a:srgbClr val="292929"/>
              </a:solidFill>
              <a:latin typeface="Arial"/>
              <a:ea typeface="Arial"/>
              <a:cs typeface="Arial"/>
              <a:sym typeface="Arial"/>
            </a:endParaRPr>
          </a:p>
        </p:txBody>
      </p:sp>
      <p:sp>
        <p:nvSpPr>
          <p:cNvPr id="879" name="Google Shape;879;p275"/>
          <p:cNvSpPr/>
          <p:nvPr/>
        </p:nvSpPr>
        <p:spPr>
          <a:xfrm>
            <a:off x="315747" y="131293"/>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
          <p:cNvSpPr txBox="1">
            <a:spLocks noGrp="1"/>
          </p:cNvSpPr>
          <p:nvPr>
            <p:ph type="title"/>
          </p:nvPr>
        </p:nvSpPr>
        <p:spPr>
          <a:xfrm>
            <a:off x="1087457" y="257427"/>
            <a:ext cx="39249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400" b="1">
                <a:solidFill>
                  <a:srgbClr val="292929"/>
                </a:solidFill>
              </a:rPr>
              <a:t>Correlation Heatmap</a:t>
            </a:r>
            <a:endParaRPr sz="2400" b="1">
              <a:solidFill>
                <a:srgbClr val="292929"/>
              </a:solidFill>
            </a:endParaRPr>
          </a:p>
        </p:txBody>
      </p:sp>
      <p:sp>
        <p:nvSpPr>
          <p:cNvPr id="885" name="Google Shape;885;p5"/>
          <p:cNvSpPr txBox="1"/>
          <p:nvPr/>
        </p:nvSpPr>
        <p:spPr>
          <a:xfrm>
            <a:off x="503675" y="947979"/>
            <a:ext cx="3540505" cy="968470"/>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Clr>
                <a:srgbClr val="000000"/>
              </a:buClr>
              <a:buSzPts val="1800"/>
              <a:buFont typeface="Arial"/>
              <a:buNone/>
            </a:pPr>
            <a:r>
              <a:rPr lang="en-US" sz="1800" b="0" i="0" u="none" strike="noStrike" cap="none" dirty="0">
                <a:solidFill>
                  <a:srgbClr val="124F5B"/>
                </a:solidFill>
                <a:latin typeface="Arial"/>
                <a:ea typeface="Arial"/>
                <a:cs typeface="Arial"/>
                <a:sym typeface="Arial"/>
              </a:rPr>
              <a:t>❏ </a:t>
            </a:r>
            <a:r>
              <a:rPr lang="en-US" sz="1800" b="0" i="0" u="none" strike="noStrike" cap="none" dirty="0">
                <a:solidFill>
                  <a:srgbClr val="124F5B"/>
                </a:solidFill>
                <a:latin typeface="Verdana"/>
                <a:ea typeface="Verdana"/>
                <a:cs typeface="Verdana"/>
                <a:sym typeface="Verdana"/>
              </a:rPr>
              <a:t>There is a strong </a:t>
            </a:r>
            <a:r>
              <a:rPr lang="en-US" sz="1800" b="1" i="0" u="none" strike="noStrike" cap="none" dirty="0">
                <a:solidFill>
                  <a:srgbClr val="124F5B"/>
                </a:solidFill>
                <a:latin typeface="Verdana"/>
                <a:ea typeface="Verdana"/>
                <a:cs typeface="Verdana"/>
                <a:sym typeface="Verdana"/>
              </a:rPr>
              <a:t>positive  </a:t>
            </a:r>
            <a:r>
              <a:rPr lang="en-US" sz="1800" b="0" i="0" u="none" strike="noStrike" cap="none" dirty="0">
                <a:solidFill>
                  <a:srgbClr val="124F5B"/>
                </a:solidFill>
                <a:latin typeface="Verdana"/>
                <a:ea typeface="Verdana"/>
                <a:cs typeface="Verdana"/>
                <a:sym typeface="Verdana"/>
              </a:rPr>
              <a:t>correlation between the  </a:t>
            </a:r>
            <a:r>
              <a:rPr lang="en-US" sz="1800" b="1" i="0" u="none" strike="noStrike" cap="none" dirty="0">
                <a:solidFill>
                  <a:srgbClr val="124F5B"/>
                </a:solidFill>
                <a:latin typeface="Verdana"/>
                <a:ea typeface="Verdana"/>
                <a:cs typeface="Verdana"/>
                <a:sym typeface="Verdana"/>
              </a:rPr>
              <a:t>Reviews </a:t>
            </a:r>
            <a:r>
              <a:rPr lang="en-US" sz="1800" b="0" i="0" u="none" strike="noStrike" cap="none" dirty="0">
                <a:solidFill>
                  <a:srgbClr val="124F5B"/>
                </a:solidFill>
                <a:latin typeface="Verdana"/>
                <a:ea typeface="Verdana"/>
                <a:cs typeface="Verdana"/>
                <a:sym typeface="Verdana"/>
              </a:rPr>
              <a:t>and </a:t>
            </a:r>
            <a:r>
              <a:rPr lang="en-US" sz="1800" b="1" i="0" u="none" strike="noStrike" cap="none" dirty="0">
                <a:solidFill>
                  <a:srgbClr val="124F5B"/>
                </a:solidFill>
                <a:latin typeface="Verdana"/>
                <a:ea typeface="Verdana"/>
                <a:cs typeface="Verdana"/>
                <a:sym typeface="Verdana"/>
              </a:rPr>
              <a:t>Installs</a:t>
            </a:r>
            <a:r>
              <a:rPr lang="en-US" sz="1800" b="0" i="0" u="none" strike="noStrike" cap="none" dirty="0">
                <a:solidFill>
                  <a:srgbClr val="124F5B"/>
                </a:solidFill>
                <a:latin typeface="Verdana"/>
                <a:ea typeface="Verdana"/>
                <a:cs typeface="Verdana"/>
                <a:sym typeface="Verdana"/>
              </a:rPr>
              <a:t>.</a:t>
            </a:r>
            <a:endParaRPr sz="1800" b="0" i="0" u="none" strike="noStrike" cap="none" dirty="0">
              <a:solidFill>
                <a:srgbClr val="000000"/>
              </a:solidFill>
              <a:latin typeface="Verdana"/>
              <a:ea typeface="Verdana"/>
              <a:cs typeface="Verdana"/>
              <a:sym typeface="Verdana"/>
            </a:endParaRPr>
          </a:p>
        </p:txBody>
      </p:sp>
      <p:sp>
        <p:nvSpPr>
          <p:cNvPr id="886" name="Google Shape;886;p5"/>
          <p:cNvSpPr txBox="1"/>
          <p:nvPr/>
        </p:nvSpPr>
        <p:spPr>
          <a:xfrm>
            <a:off x="-1037563" y="2040053"/>
            <a:ext cx="4962792" cy="1277258"/>
          </a:xfrm>
          <a:prstGeom prst="rect">
            <a:avLst/>
          </a:prstGeom>
          <a:noFill/>
          <a:ln>
            <a:noFill/>
          </a:ln>
        </p:spPr>
        <p:txBody>
          <a:bodyPr spcFirstLastPara="1" wrap="square" lIns="0" tIns="53325" rIns="0" bIns="0" anchor="t" anchorCtr="0">
            <a:spAutoFit/>
          </a:bodyPr>
          <a:lstStyle/>
          <a:p>
            <a:pPr marL="0" marR="8255"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124F5B"/>
                </a:solidFill>
                <a:latin typeface="Arial"/>
                <a:ea typeface="Arial"/>
                <a:cs typeface="Arial"/>
                <a:sym typeface="Arial"/>
              </a:rPr>
              <a:t>❏  </a:t>
            </a:r>
            <a:r>
              <a:rPr lang="en-US" sz="1800" b="0" i="0" u="none" strike="noStrike" cap="none" dirty="0">
                <a:solidFill>
                  <a:srgbClr val="124F5B"/>
                </a:solidFill>
                <a:latin typeface="Verdana"/>
                <a:ea typeface="Verdana"/>
                <a:cs typeface="Verdana"/>
                <a:sym typeface="Verdana"/>
              </a:rPr>
              <a:t>The	Price</a:t>
            </a:r>
            <a:r>
              <a:rPr lang="en-US" sz="1800" dirty="0">
                <a:solidFill>
                  <a:srgbClr val="124F5B"/>
                </a:solidFill>
                <a:latin typeface="Verdana"/>
                <a:ea typeface="Verdana"/>
                <a:cs typeface="Verdana"/>
                <a:sym typeface="Verdana"/>
              </a:rPr>
              <a:t> </a:t>
            </a:r>
            <a:r>
              <a:rPr lang="en-US" sz="1800" b="0" i="0" u="none" strike="noStrike" cap="none" dirty="0">
                <a:solidFill>
                  <a:srgbClr val="124F5B"/>
                </a:solidFill>
                <a:latin typeface="Verdana"/>
                <a:ea typeface="Verdana"/>
                <a:cs typeface="Verdana"/>
                <a:sym typeface="Verdana"/>
              </a:rPr>
              <a:t>is</a:t>
            </a:r>
            <a:r>
              <a:rPr lang="en-US" sz="1800" dirty="0">
                <a:solidFill>
                  <a:srgbClr val="124F5B"/>
                </a:solidFill>
                <a:latin typeface="Verdana"/>
                <a:ea typeface="Verdana"/>
                <a:cs typeface="Verdana"/>
                <a:sym typeface="Verdana"/>
              </a:rPr>
              <a:t>  </a:t>
            </a:r>
            <a:r>
              <a:rPr lang="en-US" sz="1800" b="0" i="0" u="none" strike="noStrike" cap="none" dirty="0">
                <a:solidFill>
                  <a:srgbClr val="124F5B"/>
                </a:solidFill>
                <a:latin typeface="Verdana"/>
                <a:ea typeface="Verdana"/>
                <a:cs typeface="Verdana"/>
                <a:sym typeface="Verdana"/>
              </a:rPr>
              <a:t>slightly</a:t>
            </a:r>
            <a:endParaRPr lang="en-IN" sz="1800" b="0" i="0" u="none" strike="noStrike" cap="none" dirty="0">
              <a:solidFill>
                <a:srgbClr val="000000"/>
              </a:solidFill>
              <a:latin typeface="Verdana"/>
              <a:ea typeface="Verdana"/>
              <a:cs typeface="Verdana"/>
              <a:sym typeface="Verdana"/>
            </a:endParaRPr>
          </a:p>
          <a:p>
            <a:pPr marR="12065" algn="r">
              <a:spcBef>
                <a:spcPts val="325"/>
              </a:spcBef>
              <a:buSzPts val="1800"/>
            </a:pPr>
            <a:r>
              <a:rPr lang="en-IN" sz="1800" b="1" i="0" u="none" strike="noStrike" cap="none" dirty="0">
                <a:solidFill>
                  <a:srgbClr val="124F5B"/>
                </a:solidFill>
                <a:latin typeface="Verdana"/>
                <a:ea typeface="Verdana"/>
                <a:cs typeface="Verdana"/>
                <a:sym typeface="Verdana"/>
              </a:rPr>
              <a:t>Negatively </a:t>
            </a:r>
            <a:r>
              <a:rPr lang="en-IN" sz="1800" b="0" i="0" u="none" strike="noStrike" cap="none" dirty="0">
                <a:solidFill>
                  <a:srgbClr val="124F5B"/>
                </a:solidFill>
                <a:latin typeface="Verdana"/>
                <a:ea typeface="Verdana"/>
                <a:cs typeface="Verdana"/>
                <a:sym typeface="Verdana"/>
              </a:rPr>
              <a:t>correlate with and</a:t>
            </a:r>
            <a:endParaRPr lang="en-IN" sz="1800" b="0" i="0" u="none" strike="noStrike" cap="none" dirty="0">
              <a:solidFill>
                <a:srgbClr val="000000"/>
              </a:solidFill>
              <a:latin typeface="Verdana"/>
              <a:ea typeface="Verdana"/>
              <a:cs typeface="Verdana"/>
              <a:sym typeface="Verdana"/>
            </a:endParaRPr>
          </a:p>
          <a:p>
            <a:pPr marL="0" marR="12065" lvl="0" indent="0" algn="r" rtl="0">
              <a:lnSpc>
                <a:spcPct val="100000"/>
              </a:lnSpc>
              <a:spcBef>
                <a:spcPts val="325"/>
              </a:spcBef>
              <a:spcAft>
                <a:spcPts val="0"/>
              </a:spcAft>
              <a:buClr>
                <a:srgbClr val="000000"/>
              </a:buClr>
              <a:buSzPts val="1800"/>
              <a:buFont typeface="Arial"/>
              <a:buNone/>
            </a:pPr>
            <a:endParaRPr lang="en-IN" sz="1800" b="0" i="0" u="none" strike="noStrike" cap="none" dirty="0">
              <a:solidFill>
                <a:srgbClr val="000000"/>
              </a:solidFill>
              <a:latin typeface="Verdana"/>
              <a:ea typeface="Verdana"/>
              <a:cs typeface="Verdana"/>
              <a:sym typeface="Verdana"/>
            </a:endParaRPr>
          </a:p>
          <a:p>
            <a:pPr marL="0" marR="12065" lvl="0" indent="0" algn="r" rtl="0">
              <a:lnSpc>
                <a:spcPct val="100000"/>
              </a:lnSpc>
              <a:spcBef>
                <a:spcPts val="325"/>
              </a:spcBef>
              <a:spcAft>
                <a:spcPts val="0"/>
              </a:spcAft>
              <a:buClr>
                <a:srgbClr val="000000"/>
              </a:buClr>
              <a:buSzPts val="1800"/>
              <a:buFont typeface="Arial"/>
              <a:buNone/>
            </a:pPr>
            <a:endParaRPr sz="1800" b="0" i="0" u="none" strike="noStrike" cap="none" dirty="0">
              <a:solidFill>
                <a:srgbClr val="000000"/>
              </a:solidFill>
              <a:latin typeface="Verdana"/>
              <a:ea typeface="Verdana"/>
              <a:cs typeface="Verdana"/>
              <a:sym typeface="Verdana"/>
            </a:endParaRPr>
          </a:p>
        </p:txBody>
      </p:sp>
      <p:sp>
        <p:nvSpPr>
          <p:cNvPr id="887" name="Google Shape;887;p5"/>
          <p:cNvSpPr txBox="1"/>
          <p:nvPr/>
        </p:nvSpPr>
        <p:spPr>
          <a:xfrm>
            <a:off x="449142" y="2775981"/>
            <a:ext cx="3687030" cy="331373"/>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dirty="0">
                <a:solidFill>
                  <a:srgbClr val="124F5B"/>
                </a:solidFill>
                <a:latin typeface="Verdana"/>
                <a:ea typeface="Verdana"/>
                <a:cs typeface="Verdana"/>
                <a:sym typeface="Verdana"/>
              </a:rPr>
              <a:t>The </a:t>
            </a:r>
            <a:r>
              <a:rPr lang="en-US" sz="1800" b="1" i="0" u="none" strike="noStrike" cap="none" dirty="0" err="1">
                <a:solidFill>
                  <a:srgbClr val="124F5B"/>
                </a:solidFill>
                <a:latin typeface="Verdana"/>
                <a:ea typeface="Verdana"/>
                <a:cs typeface="Verdana"/>
                <a:sym typeface="Verdana"/>
              </a:rPr>
              <a:t>Rating</a:t>
            </a:r>
            <a:r>
              <a:rPr lang="en-US" sz="1800" dirty="0" err="1">
                <a:solidFill>
                  <a:srgbClr val="124F5B"/>
                </a:solidFill>
                <a:latin typeface="Verdana"/>
                <a:ea typeface="Verdana"/>
                <a:cs typeface="Verdana"/>
                <a:sym typeface="Verdana"/>
              </a:rPr>
              <a:t>,</a:t>
            </a:r>
            <a:r>
              <a:rPr lang="en-US" sz="1800" b="1" i="0" u="none" strike="noStrike" cap="none" dirty="0" err="1">
                <a:solidFill>
                  <a:srgbClr val="124F5B"/>
                </a:solidFill>
                <a:latin typeface="Verdana"/>
                <a:ea typeface="Verdana"/>
                <a:cs typeface="Verdana"/>
                <a:sym typeface="Verdana"/>
              </a:rPr>
              <a:t>Reviews</a:t>
            </a:r>
            <a:r>
              <a:rPr lang="en-US" sz="1800" b="0" i="0" u="none" strike="noStrike" cap="none" dirty="0" err="1">
                <a:solidFill>
                  <a:srgbClr val="124F5B"/>
                </a:solidFill>
                <a:latin typeface="Verdana"/>
                <a:ea typeface="Verdana"/>
                <a:cs typeface="Verdana"/>
                <a:sym typeface="Verdana"/>
              </a:rPr>
              <a:t>,</a:t>
            </a:r>
            <a:r>
              <a:rPr lang="en-US" sz="1800" b="1" i="0" u="none" strike="noStrike" cap="none" dirty="0" err="1">
                <a:solidFill>
                  <a:srgbClr val="124F5B"/>
                </a:solidFill>
                <a:latin typeface="Verdana"/>
                <a:ea typeface="Verdana"/>
                <a:cs typeface="Verdana"/>
                <a:sym typeface="Verdana"/>
              </a:rPr>
              <a:t>Installs</a:t>
            </a:r>
            <a:r>
              <a:rPr lang="en-US" sz="1800" b="0" i="0" u="none" strike="noStrike" cap="none" dirty="0">
                <a:solidFill>
                  <a:srgbClr val="124F5B"/>
                </a:solidFill>
                <a:latin typeface="Verdana"/>
                <a:ea typeface="Verdana"/>
                <a:cs typeface="Verdana"/>
                <a:sym typeface="Verdana"/>
              </a:rPr>
              <a:t>.</a:t>
            </a:r>
            <a:endParaRPr sz="1800" b="0" i="0" u="none" strike="noStrike" cap="none" dirty="0">
              <a:solidFill>
                <a:srgbClr val="000000"/>
              </a:solidFill>
              <a:latin typeface="Verdana"/>
              <a:ea typeface="Verdana"/>
              <a:cs typeface="Verdana"/>
              <a:sym typeface="Verdana"/>
            </a:endParaRPr>
          </a:p>
        </p:txBody>
      </p:sp>
      <p:sp>
        <p:nvSpPr>
          <p:cNvPr id="888" name="Google Shape;888;p5"/>
          <p:cNvSpPr txBox="1"/>
          <p:nvPr/>
        </p:nvSpPr>
        <p:spPr>
          <a:xfrm>
            <a:off x="407724" y="3591254"/>
            <a:ext cx="3886835" cy="972185"/>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Clr>
                <a:srgbClr val="000000"/>
              </a:buClr>
              <a:buSzPts val="1800"/>
              <a:buFont typeface="Arial"/>
              <a:buNone/>
            </a:pPr>
            <a:r>
              <a:rPr lang="en-US" sz="1800" b="0" i="0" u="none" strike="noStrike" cap="none" dirty="0">
                <a:solidFill>
                  <a:srgbClr val="124F5B"/>
                </a:solidFill>
                <a:latin typeface="Arial"/>
                <a:ea typeface="Arial"/>
                <a:cs typeface="Arial"/>
                <a:sym typeface="Arial"/>
              </a:rPr>
              <a:t>❏ </a:t>
            </a:r>
            <a:r>
              <a:rPr lang="en-US" sz="1800" b="0" i="0" u="none" strike="noStrike" cap="none" dirty="0">
                <a:solidFill>
                  <a:srgbClr val="124F5B"/>
                </a:solidFill>
                <a:latin typeface="Verdana"/>
                <a:ea typeface="Verdana"/>
                <a:cs typeface="Verdana"/>
                <a:sym typeface="Verdana"/>
              </a:rPr>
              <a:t>The </a:t>
            </a:r>
            <a:r>
              <a:rPr lang="en-US" sz="1800" b="1" i="0" u="none" strike="noStrike" cap="none" dirty="0">
                <a:solidFill>
                  <a:srgbClr val="124F5B"/>
                </a:solidFill>
                <a:latin typeface="Verdana"/>
                <a:ea typeface="Verdana"/>
                <a:cs typeface="Verdana"/>
                <a:sym typeface="Verdana"/>
              </a:rPr>
              <a:t>Rating </a:t>
            </a:r>
            <a:r>
              <a:rPr lang="en-US" sz="1800" b="0" i="0" u="none" strike="noStrike" cap="none" dirty="0">
                <a:solidFill>
                  <a:srgbClr val="124F5B"/>
                </a:solidFill>
                <a:latin typeface="Verdana"/>
                <a:ea typeface="Verdana"/>
                <a:cs typeface="Verdana"/>
                <a:sym typeface="Verdana"/>
              </a:rPr>
              <a:t>is slightly  </a:t>
            </a:r>
            <a:r>
              <a:rPr lang="en-US" sz="1800" b="1" i="0" u="none" strike="noStrike" cap="none" dirty="0">
                <a:solidFill>
                  <a:srgbClr val="124F5B"/>
                </a:solidFill>
                <a:latin typeface="Verdana"/>
                <a:ea typeface="Verdana"/>
                <a:cs typeface="Verdana"/>
                <a:sym typeface="Verdana"/>
              </a:rPr>
              <a:t>positively </a:t>
            </a:r>
            <a:r>
              <a:rPr lang="en-US" sz="1800" b="0" i="0" u="none" strike="noStrike" cap="none" dirty="0">
                <a:solidFill>
                  <a:srgbClr val="124F5B"/>
                </a:solidFill>
                <a:latin typeface="Verdana"/>
                <a:ea typeface="Verdana"/>
                <a:cs typeface="Verdana"/>
                <a:sym typeface="Verdana"/>
              </a:rPr>
              <a:t>correlated with the  </a:t>
            </a:r>
            <a:r>
              <a:rPr lang="en-US" sz="1800" b="1" i="0" u="none" strike="noStrike" cap="none" dirty="0">
                <a:solidFill>
                  <a:srgbClr val="124F5B"/>
                </a:solidFill>
                <a:latin typeface="Verdana"/>
                <a:ea typeface="Verdana"/>
                <a:cs typeface="Verdana"/>
                <a:sym typeface="Verdana"/>
              </a:rPr>
              <a:t>Installs </a:t>
            </a:r>
            <a:r>
              <a:rPr lang="en-US" sz="1800" b="0" i="0" u="none" strike="noStrike" cap="none" dirty="0">
                <a:solidFill>
                  <a:srgbClr val="124F5B"/>
                </a:solidFill>
                <a:latin typeface="Verdana"/>
                <a:ea typeface="Verdana"/>
                <a:cs typeface="Verdana"/>
                <a:sym typeface="Verdana"/>
              </a:rPr>
              <a:t>and </a:t>
            </a:r>
            <a:r>
              <a:rPr lang="en-US" sz="1800" b="1" i="0" u="none" strike="noStrike" cap="none" dirty="0">
                <a:solidFill>
                  <a:srgbClr val="124F5B"/>
                </a:solidFill>
                <a:latin typeface="Verdana"/>
                <a:ea typeface="Verdana"/>
                <a:cs typeface="Verdana"/>
                <a:sym typeface="Verdana"/>
              </a:rPr>
              <a:t>Reviews</a:t>
            </a:r>
            <a:r>
              <a:rPr lang="en-US" sz="1800" b="0" i="0" u="none" strike="noStrike" cap="none" dirty="0">
                <a:solidFill>
                  <a:srgbClr val="124F5B"/>
                </a:solidFill>
                <a:latin typeface="Verdana"/>
                <a:ea typeface="Verdana"/>
                <a:cs typeface="Verdana"/>
                <a:sym typeface="Verdana"/>
              </a:rPr>
              <a:t>.</a:t>
            </a:r>
            <a:endParaRPr sz="1800" b="0" i="0" u="none" strike="noStrike" cap="none" dirty="0">
              <a:solidFill>
                <a:srgbClr val="000000"/>
              </a:solidFill>
              <a:latin typeface="Verdana"/>
              <a:ea typeface="Verdana"/>
              <a:cs typeface="Verdana"/>
              <a:sym typeface="Verdana"/>
            </a:endParaRPr>
          </a:p>
        </p:txBody>
      </p:sp>
      <p:sp>
        <p:nvSpPr>
          <p:cNvPr id="889" name="Google Shape;889;p5"/>
          <p:cNvSpPr/>
          <p:nvPr/>
        </p:nvSpPr>
        <p:spPr>
          <a:xfrm>
            <a:off x="4651123" y="1134472"/>
            <a:ext cx="4043735" cy="31283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5"/>
          <p:cNvSpPr/>
          <p:nvPr/>
        </p:nvSpPr>
        <p:spPr>
          <a:xfrm>
            <a:off x="384724" y="22405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
          <p:cNvSpPr/>
          <p:nvPr/>
        </p:nvSpPr>
        <p:spPr>
          <a:xfrm>
            <a:off x="357432" y="849148"/>
            <a:ext cx="4175143" cy="4036925"/>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276"/>
          <p:cNvPicPr preferRelativeResize="0"/>
          <p:nvPr/>
        </p:nvPicPr>
        <p:blipFill rotWithShape="1">
          <a:blip r:embed="rId3">
            <a:alphaModFix/>
          </a:blip>
          <a:srcRect/>
          <a:stretch/>
        </p:blipFill>
        <p:spPr>
          <a:xfrm>
            <a:off x="4252053" y="1064997"/>
            <a:ext cx="4153113" cy="3714941"/>
          </a:xfrm>
          <a:prstGeom prst="rect">
            <a:avLst/>
          </a:prstGeom>
          <a:noFill/>
          <a:ln>
            <a:noFill/>
          </a:ln>
        </p:spPr>
      </p:pic>
      <p:sp>
        <p:nvSpPr>
          <p:cNvPr id="897" name="Google Shape;897;p276"/>
          <p:cNvSpPr txBox="1"/>
          <p:nvPr/>
        </p:nvSpPr>
        <p:spPr>
          <a:xfrm>
            <a:off x="1168456" y="273189"/>
            <a:ext cx="588170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rgbClr val="292929"/>
                </a:solidFill>
                <a:latin typeface="Arial"/>
                <a:ea typeface="Arial"/>
                <a:cs typeface="Arial"/>
                <a:sym typeface="Arial"/>
              </a:rPr>
              <a:t>Percentage of Paid apps v/s Free apps</a:t>
            </a:r>
            <a:endParaRPr sz="2400" b="0" i="0" u="none" strike="noStrike" cap="none">
              <a:solidFill>
                <a:srgbClr val="292929"/>
              </a:solidFill>
              <a:latin typeface="Arial"/>
              <a:ea typeface="Arial"/>
              <a:cs typeface="Arial"/>
              <a:sym typeface="Arial"/>
            </a:endParaRPr>
          </a:p>
        </p:txBody>
      </p:sp>
      <p:sp>
        <p:nvSpPr>
          <p:cNvPr id="898" name="Google Shape;898;p276"/>
          <p:cNvSpPr txBox="1"/>
          <p:nvPr/>
        </p:nvSpPr>
        <p:spPr>
          <a:xfrm>
            <a:off x="280977" y="1230649"/>
            <a:ext cx="3087576" cy="1077218"/>
          </a:xfrm>
          <a:prstGeom prst="rect">
            <a:avLst/>
          </a:prstGeom>
          <a:noFill/>
          <a:ln>
            <a:noFill/>
          </a:ln>
        </p:spPr>
        <p:txBody>
          <a:bodyPr spcFirstLastPara="1" wrap="square" lIns="91425" tIns="45700" rIns="91425" bIns="45700" anchor="t" anchorCtr="0">
            <a:spAutoFit/>
          </a:bodyPr>
          <a:lstStyle/>
          <a:p>
            <a:pPr marL="91440" marR="84455"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124F5C"/>
                </a:solidFill>
                <a:latin typeface="Arial"/>
                <a:ea typeface="Arial"/>
                <a:cs typeface="Arial"/>
                <a:sym typeface="Arial"/>
              </a:rPr>
              <a:t>We Observed that </a:t>
            </a:r>
            <a:r>
              <a:rPr lang="en-US" sz="1600" b="1" i="0" u="none" strike="noStrike" cap="none">
                <a:solidFill>
                  <a:srgbClr val="124F5C"/>
                </a:solidFill>
                <a:latin typeface="Arial"/>
                <a:ea typeface="Arial"/>
                <a:cs typeface="Arial"/>
                <a:sym typeface="Arial"/>
              </a:rPr>
              <a:t>92.20% of Apps are  free </a:t>
            </a:r>
            <a:r>
              <a:rPr lang="en-US" sz="1600" b="0" i="0" u="none" strike="noStrike" cap="none">
                <a:solidFill>
                  <a:srgbClr val="124F5C"/>
                </a:solidFill>
                <a:latin typeface="Arial"/>
                <a:ea typeface="Arial"/>
                <a:cs typeface="Arial"/>
                <a:sym typeface="Arial"/>
              </a:rPr>
              <a:t>and only </a:t>
            </a:r>
            <a:r>
              <a:rPr lang="en-US" sz="1600" b="1" i="0" u="none" strike="noStrike" cap="none">
                <a:solidFill>
                  <a:srgbClr val="124F5C"/>
                </a:solidFill>
                <a:latin typeface="Arial"/>
                <a:ea typeface="Arial"/>
                <a:cs typeface="Arial"/>
                <a:sym typeface="Arial"/>
              </a:rPr>
              <a:t>7.80% of Apps are paid </a:t>
            </a:r>
            <a:r>
              <a:rPr lang="en-US" sz="1600" b="0" i="0" u="none" strike="noStrike" cap="none">
                <a:solidFill>
                  <a:srgbClr val="124F5C"/>
                </a:solidFill>
                <a:latin typeface="Arial"/>
                <a:ea typeface="Arial"/>
                <a:cs typeface="Arial"/>
                <a:sym typeface="Arial"/>
              </a:rPr>
              <a:t>in  Play store.</a:t>
            </a:r>
            <a:endParaRPr sz="1600" b="0" i="0" u="none" strike="noStrike" cap="none">
              <a:solidFill>
                <a:srgbClr val="000000"/>
              </a:solidFill>
              <a:latin typeface="Arial"/>
              <a:ea typeface="Arial"/>
              <a:cs typeface="Arial"/>
              <a:sym typeface="Arial"/>
            </a:endParaRPr>
          </a:p>
        </p:txBody>
      </p:sp>
      <p:pic>
        <p:nvPicPr>
          <p:cNvPr id="899" name="Google Shape;899;p276"/>
          <p:cNvPicPr preferRelativeResize="0"/>
          <p:nvPr/>
        </p:nvPicPr>
        <p:blipFill rotWithShape="1">
          <a:blip r:embed="rId4">
            <a:alphaModFix/>
          </a:blip>
          <a:srcRect/>
          <a:stretch/>
        </p:blipFill>
        <p:spPr>
          <a:xfrm>
            <a:off x="376941" y="2571750"/>
            <a:ext cx="2991612" cy="2170174"/>
          </a:xfrm>
          <a:prstGeom prst="rect">
            <a:avLst/>
          </a:prstGeom>
          <a:noFill/>
          <a:ln>
            <a:noFill/>
          </a:ln>
        </p:spPr>
      </p:pic>
      <p:sp>
        <p:nvSpPr>
          <p:cNvPr id="900" name="Google Shape;900;p276"/>
          <p:cNvSpPr/>
          <p:nvPr/>
        </p:nvSpPr>
        <p:spPr>
          <a:xfrm>
            <a:off x="541034" y="273189"/>
            <a:ext cx="513258" cy="50627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76"/>
          <p:cNvSpPr/>
          <p:nvPr/>
        </p:nvSpPr>
        <p:spPr>
          <a:xfrm>
            <a:off x="376941" y="1185738"/>
            <a:ext cx="2924523" cy="121095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277"/>
          <p:cNvPicPr preferRelativeResize="0"/>
          <p:nvPr/>
        </p:nvPicPr>
        <p:blipFill rotWithShape="1">
          <a:blip r:embed="rId3">
            <a:alphaModFix/>
          </a:blip>
          <a:srcRect/>
          <a:stretch/>
        </p:blipFill>
        <p:spPr>
          <a:xfrm>
            <a:off x="3665531" y="913937"/>
            <a:ext cx="5289822" cy="3759393"/>
          </a:xfrm>
          <a:prstGeom prst="rect">
            <a:avLst/>
          </a:prstGeom>
          <a:noFill/>
          <a:ln>
            <a:noFill/>
          </a:ln>
        </p:spPr>
      </p:pic>
      <p:sp>
        <p:nvSpPr>
          <p:cNvPr id="907" name="Google Shape;907;p277"/>
          <p:cNvSpPr txBox="1"/>
          <p:nvPr/>
        </p:nvSpPr>
        <p:spPr>
          <a:xfrm>
            <a:off x="1086142" y="35862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Content Rating</a:t>
            </a:r>
            <a:endParaRPr sz="2400" b="1" i="0" u="none" strike="noStrike" cap="none">
              <a:solidFill>
                <a:srgbClr val="292929"/>
              </a:solidFill>
              <a:latin typeface="Arial"/>
              <a:ea typeface="Arial"/>
              <a:cs typeface="Arial"/>
              <a:sym typeface="Arial"/>
            </a:endParaRPr>
          </a:p>
        </p:txBody>
      </p:sp>
      <p:sp>
        <p:nvSpPr>
          <p:cNvPr id="908" name="Google Shape;908;p277"/>
          <p:cNvSpPr txBox="1"/>
          <p:nvPr/>
        </p:nvSpPr>
        <p:spPr>
          <a:xfrm>
            <a:off x="381682" y="1684298"/>
            <a:ext cx="2990460" cy="255454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4B53"/>
                </a:solidFill>
                <a:latin typeface="Arial"/>
                <a:ea typeface="Arial"/>
                <a:cs typeface="Arial"/>
                <a:sym typeface="Arial"/>
              </a:rPr>
              <a:t>From the above plot we can see that Everyone category having majority of apps count.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4B53"/>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4B53"/>
                </a:solidFill>
                <a:latin typeface="Arial"/>
                <a:ea typeface="Arial"/>
                <a:cs typeface="Arial"/>
                <a:sym typeface="Arial"/>
              </a:rPr>
              <a:t>A majority of the apps </a:t>
            </a:r>
            <a:r>
              <a:rPr lang="en-US" sz="1600" b="1" i="0" u="none" strike="noStrike" cap="none">
                <a:solidFill>
                  <a:srgbClr val="004B53"/>
                </a:solidFill>
                <a:latin typeface="Arial"/>
                <a:ea typeface="Arial"/>
                <a:cs typeface="Arial"/>
                <a:sym typeface="Arial"/>
              </a:rPr>
              <a:t>(81.80%) </a:t>
            </a:r>
            <a:r>
              <a:rPr lang="en-US" sz="1600" b="0" i="0" u="none" strike="noStrike" cap="none">
                <a:solidFill>
                  <a:srgbClr val="004B53"/>
                </a:solidFill>
                <a:latin typeface="Arial"/>
                <a:ea typeface="Arial"/>
                <a:cs typeface="Arial"/>
                <a:sym typeface="Arial"/>
              </a:rPr>
              <a:t>in the play store are can be used by everyone. The remaining apps have various age restrictions to use it.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4B53"/>
              </a:solidFill>
              <a:latin typeface="Arial"/>
              <a:ea typeface="Arial"/>
              <a:cs typeface="Arial"/>
              <a:sym typeface="Arial"/>
            </a:endParaRPr>
          </a:p>
        </p:txBody>
      </p:sp>
      <p:sp>
        <p:nvSpPr>
          <p:cNvPr id="909" name="Google Shape;909;p277"/>
          <p:cNvSpPr/>
          <p:nvPr/>
        </p:nvSpPr>
        <p:spPr>
          <a:xfrm>
            <a:off x="381682" y="35862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77"/>
          <p:cNvSpPr/>
          <p:nvPr/>
        </p:nvSpPr>
        <p:spPr>
          <a:xfrm>
            <a:off x="381682" y="1684298"/>
            <a:ext cx="3088093" cy="23583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278"/>
          <p:cNvPicPr preferRelativeResize="0"/>
          <p:nvPr/>
        </p:nvPicPr>
        <p:blipFill rotWithShape="1">
          <a:blip r:embed="rId3">
            <a:alphaModFix/>
          </a:blip>
          <a:srcRect/>
          <a:stretch/>
        </p:blipFill>
        <p:spPr>
          <a:xfrm>
            <a:off x="0" y="759258"/>
            <a:ext cx="9144000" cy="4384242"/>
          </a:xfrm>
          <a:prstGeom prst="rect">
            <a:avLst/>
          </a:prstGeom>
          <a:noFill/>
          <a:ln>
            <a:noFill/>
          </a:ln>
        </p:spPr>
      </p:pic>
      <p:sp>
        <p:nvSpPr>
          <p:cNvPr id="916" name="Google Shape;916;p278"/>
          <p:cNvSpPr txBox="1"/>
          <p:nvPr/>
        </p:nvSpPr>
        <p:spPr>
          <a:xfrm>
            <a:off x="960989" y="179325"/>
            <a:ext cx="666584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Count of Applications in each category</a:t>
            </a:r>
            <a:endParaRPr sz="14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17" name="Google Shape;917;p278"/>
          <p:cNvSpPr/>
          <p:nvPr/>
        </p:nvSpPr>
        <p:spPr>
          <a:xfrm>
            <a:off x="362560" y="17932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78"/>
          <p:cNvSpPr/>
          <p:nvPr/>
        </p:nvSpPr>
        <p:spPr>
          <a:xfrm>
            <a:off x="4876801" y="2219739"/>
            <a:ext cx="3836503" cy="1649896"/>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78"/>
          <p:cNvSpPr txBox="1"/>
          <p:nvPr/>
        </p:nvSpPr>
        <p:spPr>
          <a:xfrm flipH="1">
            <a:off x="4987378" y="2355821"/>
            <a:ext cx="3633247" cy="1243289"/>
          </a:xfrm>
          <a:prstGeom prst="rect">
            <a:avLst/>
          </a:prstGeom>
          <a:noFill/>
          <a:ln>
            <a:noFill/>
          </a:ln>
        </p:spPr>
        <p:txBody>
          <a:bodyPr spcFirstLastPara="1" wrap="square" lIns="0" tIns="12050" rIns="0" bIns="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124F5C"/>
                </a:solidFill>
                <a:latin typeface="Verdana"/>
                <a:ea typeface="Verdana"/>
                <a:cs typeface="Verdana"/>
                <a:sym typeface="Verdana"/>
              </a:rPr>
              <a:t>Family and Game </a:t>
            </a:r>
            <a:r>
              <a:rPr lang="en-US" sz="1600" b="0" i="0" u="none" strike="noStrike" cap="none">
                <a:solidFill>
                  <a:srgbClr val="124F5C"/>
                </a:solidFill>
                <a:latin typeface="Verdana"/>
                <a:ea typeface="Verdana"/>
                <a:cs typeface="Verdana"/>
                <a:sym typeface="Verdana"/>
              </a:rPr>
              <a:t>apps have the</a:t>
            </a:r>
            <a:endParaRPr sz="1600" b="0" i="0" u="none" strike="noStrike" cap="none">
              <a:solidFill>
                <a:srgbClr val="000000"/>
              </a:solidFill>
              <a:latin typeface="Verdana"/>
              <a:ea typeface="Verdana"/>
              <a:cs typeface="Verdana"/>
              <a:sym typeface="Verdana"/>
            </a:endParaRPr>
          </a:p>
          <a:p>
            <a:pPr marL="0" marR="0" lvl="0" indent="0" algn="just" rtl="0">
              <a:lnSpc>
                <a:spcPct val="100000"/>
              </a:lnSpc>
              <a:spcBef>
                <a:spcPts val="5"/>
              </a:spcBef>
              <a:spcAft>
                <a:spcPts val="0"/>
              </a:spcAft>
              <a:buClr>
                <a:srgbClr val="000000"/>
              </a:buClr>
              <a:buSzPts val="1600"/>
              <a:buFont typeface="Arial"/>
              <a:buNone/>
            </a:pPr>
            <a:r>
              <a:rPr lang="en-US" sz="1600" b="0" i="0" u="none" strike="noStrike" cap="none">
                <a:solidFill>
                  <a:srgbClr val="124F5C"/>
                </a:solidFill>
                <a:latin typeface="Verdana"/>
                <a:ea typeface="Verdana"/>
                <a:cs typeface="Verdana"/>
                <a:sym typeface="Verdana"/>
              </a:rPr>
              <a:t>highest	market prevalence. Surprising </a:t>
            </a:r>
            <a:r>
              <a:rPr lang="en-US" sz="1600" b="1" i="0" u="none" strike="noStrike" cap="none">
                <a:solidFill>
                  <a:srgbClr val="124F5C"/>
                </a:solidFill>
                <a:latin typeface="Verdana"/>
                <a:ea typeface="Verdana"/>
                <a:cs typeface="Verdana"/>
                <a:sym typeface="Verdana"/>
              </a:rPr>
              <a:t>Tools, Business and Medical</a:t>
            </a:r>
            <a:r>
              <a:rPr lang="en-US" sz="1600" b="0" i="0" u="none" strike="noStrike" cap="none">
                <a:solidFill>
                  <a:srgbClr val="124F5C"/>
                </a:solidFill>
                <a:latin typeface="Verdana"/>
                <a:ea typeface="Verdana"/>
                <a:cs typeface="Verdana"/>
                <a:sym typeface="Verdana"/>
              </a:rPr>
              <a:t> apps are also at the Top Count of applications.</a:t>
            </a:r>
            <a:endParaRPr sz="1600" b="0" i="0" u="none" strike="noStrike" cap="none">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279"/>
          <p:cNvPicPr preferRelativeResize="0"/>
          <p:nvPr/>
        </p:nvPicPr>
        <p:blipFill rotWithShape="1">
          <a:blip r:embed="rId3">
            <a:alphaModFix/>
          </a:blip>
          <a:srcRect/>
          <a:stretch/>
        </p:blipFill>
        <p:spPr>
          <a:xfrm>
            <a:off x="0" y="890304"/>
            <a:ext cx="9144000" cy="4063354"/>
          </a:xfrm>
          <a:prstGeom prst="rect">
            <a:avLst/>
          </a:prstGeom>
          <a:noFill/>
          <a:ln>
            <a:noFill/>
          </a:ln>
        </p:spPr>
      </p:pic>
      <p:sp>
        <p:nvSpPr>
          <p:cNvPr id="925" name="Google Shape;925;p279"/>
          <p:cNvSpPr txBox="1"/>
          <p:nvPr/>
        </p:nvSpPr>
        <p:spPr>
          <a:xfrm>
            <a:off x="1058778" y="170742"/>
            <a:ext cx="695425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latin typeface="Arial"/>
                <a:ea typeface="Arial"/>
                <a:cs typeface="Arial"/>
                <a:sym typeface="Arial"/>
              </a:rPr>
              <a:t> Category App's have most number of installs</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26" name="Google Shape;926;p279"/>
          <p:cNvSpPr/>
          <p:nvPr/>
        </p:nvSpPr>
        <p:spPr>
          <a:xfrm>
            <a:off x="545520" y="189842"/>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79"/>
          <p:cNvSpPr txBox="1"/>
          <p:nvPr/>
        </p:nvSpPr>
        <p:spPr>
          <a:xfrm>
            <a:off x="4535904" y="2571750"/>
            <a:ext cx="361909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4B53"/>
                </a:solidFill>
                <a:latin typeface="Arial"/>
                <a:ea typeface="Arial"/>
                <a:cs typeface="Arial"/>
                <a:sym typeface="Arial"/>
              </a:rPr>
              <a:t>The Game, Communication and Tools categories has the highest number of installs compared to other categories of apps.</a:t>
            </a:r>
            <a:endParaRPr sz="1400" b="0" i="0" u="none" strike="noStrike" cap="none">
              <a:solidFill>
                <a:srgbClr val="000000"/>
              </a:solidFill>
              <a:latin typeface="Arial"/>
              <a:ea typeface="Arial"/>
              <a:cs typeface="Arial"/>
              <a:sym typeface="Arial"/>
            </a:endParaRPr>
          </a:p>
        </p:txBody>
      </p:sp>
      <p:sp>
        <p:nvSpPr>
          <p:cNvPr id="928" name="Google Shape;928;p279"/>
          <p:cNvSpPr/>
          <p:nvPr/>
        </p:nvSpPr>
        <p:spPr>
          <a:xfrm>
            <a:off x="4555782" y="2518715"/>
            <a:ext cx="3599220" cy="12640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0"/>
          <p:cNvSpPr txBox="1"/>
          <p:nvPr/>
        </p:nvSpPr>
        <p:spPr>
          <a:xfrm>
            <a:off x="1099159" y="216518"/>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Average rating of the apps</a:t>
            </a:r>
            <a:endParaRPr sz="14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934" name="Google Shape;934;p280"/>
          <p:cNvPicPr preferRelativeResize="0"/>
          <p:nvPr/>
        </p:nvPicPr>
        <p:blipFill rotWithShape="1">
          <a:blip r:embed="rId3">
            <a:alphaModFix/>
          </a:blip>
          <a:srcRect/>
          <a:stretch/>
        </p:blipFill>
        <p:spPr>
          <a:xfrm>
            <a:off x="0" y="734490"/>
            <a:ext cx="9144000" cy="4316245"/>
          </a:xfrm>
          <a:prstGeom prst="rect">
            <a:avLst/>
          </a:prstGeom>
          <a:noFill/>
          <a:ln>
            <a:noFill/>
          </a:ln>
        </p:spPr>
      </p:pic>
      <p:sp>
        <p:nvSpPr>
          <p:cNvPr id="935" name="Google Shape;935;p280"/>
          <p:cNvSpPr/>
          <p:nvPr/>
        </p:nvSpPr>
        <p:spPr>
          <a:xfrm>
            <a:off x="503582" y="216518"/>
            <a:ext cx="502187"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6" name="Google Shape;936;p280"/>
          <p:cNvPicPr preferRelativeResize="0"/>
          <p:nvPr/>
        </p:nvPicPr>
        <p:blipFill rotWithShape="1">
          <a:blip r:embed="rId5">
            <a:alphaModFix/>
          </a:blip>
          <a:srcRect/>
          <a:stretch/>
        </p:blipFill>
        <p:spPr>
          <a:xfrm>
            <a:off x="1099159" y="1047515"/>
            <a:ext cx="3902445" cy="2115270"/>
          </a:xfrm>
          <a:prstGeom prst="rect">
            <a:avLst/>
          </a:prstGeom>
          <a:noFill/>
          <a:ln>
            <a:noFill/>
          </a:ln>
          <a:effectLst>
            <a:outerShdw blurRad="292100" dist="139700" dir="2700000" algn="tl" rotWithShape="0">
              <a:srgbClr val="333333">
                <a:alpha val="64313"/>
              </a:srgbClr>
            </a:outerShdw>
          </a:effectLst>
        </p:spPr>
      </p:pic>
      <p:sp>
        <p:nvSpPr>
          <p:cNvPr id="937" name="Google Shape;937;p280"/>
          <p:cNvSpPr txBox="1"/>
          <p:nvPr/>
        </p:nvSpPr>
        <p:spPr>
          <a:xfrm>
            <a:off x="5157788" y="2005336"/>
            <a:ext cx="3734421" cy="2044149"/>
          </a:xfrm>
          <a:prstGeom prst="rect">
            <a:avLst/>
          </a:prstGeom>
          <a:noFill/>
          <a:ln>
            <a:noFill/>
          </a:ln>
        </p:spPr>
        <p:txBody>
          <a:bodyPr spcFirstLastPara="1" wrap="square" lIns="0" tIns="12700" rIns="0" bIns="0" anchor="t" anchorCtr="0">
            <a:spAutoFit/>
          </a:bodyPr>
          <a:lstStyle/>
          <a:p>
            <a:pPr marL="469265" marR="9525" lvl="0" indent="-45720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average	user	rating	is  divided into 4 categories:</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4-5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Top Rated</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3-4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Above 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2-3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1-2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Below Average</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majority of the apps in  the Play Store (~80%) are top  rated.</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This implies that the majority  of the users are happy with  the services received via the  respective app.</a:t>
            </a:r>
            <a:endParaRPr sz="1200" b="0" i="0" u="none" strike="noStrike" cap="none">
              <a:solidFill>
                <a:srgbClr val="000000"/>
              </a:solidFill>
              <a:latin typeface="Verdana"/>
              <a:ea typeface="Verdana"/>
              <a:cs typeface="Verdana"/>
              <a:sym typeface="Verdana"/>
            </a:endParaRPr>
          </a:p>
        </p:txBody>
      </p:sp>
      <p:sp>
        <p:nvSpPr>
          <p:cNvPr id="938" name="Google Shape;938;p280"/>
          <p:cNvSpPr/>
          <p:nvPr/>
        </p:nvSpPr>
        <p:spPr>
          <a:xfrm>
            <a:off x="5095461" y="1912931"/>
            <a:ext cx="3902445" cy="230188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281"/>
          <p:cNvPicPr preferRelativeResize="0"/>
          <p:nvPr/>
        </p:nvPicPr>
        <p:blipFill rotWithShape="1">
          <a:blip r:embed="rId3">
            <a:alphaModFix/>
          </a:blip>
          <a:srcRect/>
          <a:stretch/>
        </p:blipFill>
        <p:spPr>
          <a:xfrm>
            <a:off x="180124" y="850997"/>
            <a:ext cx="6592150" cy="4201903"/>
          </a:xfrm>
          <a:prstGeom prst="rect">
            <a:avLst/>
          </a:prstGeom>
          <a:noFill/>
          <a:ln>
            <a:noFill/>
          </a:ln>
        </p:spPr>
      </p:pic>
      <p:sp>
        <p:nvSpPr>
          <p:cNvPr id="944" name="Google Shape;944;p281"/>
          <p:cNvSpPr txBox="1"/>
          <p:nvPr/>
        </p:nvSpPr>
        <p:spPr>
          <a:xfrm>
            <a:off x="1073094" y="173889"/>
            <a:ext cx="6292112"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Top 10 installed apps in any category</a:t>
            </a:r>
            <a:endParaRPr sz="14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45" name="Google Shape;945;p281"/>
          <p:cNvSpPr/>
          <p:nvPr/>
        </p:nvSpPr>
        <p:spPr>
          <a:xfrm>
            <a:off x="494997"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81"/>
          <p:cNvSpPr txBox="1"/>
          <p:nvPr/>
        </p:nvSpPr>
        <p:spPr>
          <a:xfrm>
            <a:off x="6822825" y="1065309"/>
            <a:ext cx="2027295" cy="2246769"/>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24F5C"/>
                </a:solidFill>
                <a:latin typeface="Verdana"/>
                <a:ea typeface="Verdana"/>
                <a:cs typeface="Verdana"/>
                <a:sym typeface="Verdana"/>
              </a:rPr>
              <a:t>This graph shows the top installed  apps in the </a:t>
            </a:r>
            <a:r>
              <a:rPr lang="en-US" sz="1400" b="1" i="0" u="none" strike="noStrike" cap="none">
                <a:solidFill>
                  <a:srgbClr val="124F5C"/>
                </a:solidFill>
                <a:latin typeface="Verdana"/>
                <a:ea typeface="Verdana"/>
                <a:cs typeface="Verdana"/>
                <a:sym typeface="Verdana"/>
              </a:rPr>
              <a:t>‘Games’  </a:t>
            </a:r>
            <a:r>
              <a:rPr lang="en-US" sz="1400" b="0" i="0" u="none" strike="noStrike" cap="none">
                <a:solidFill>
                  <a:srgbClr val="124F5C"/>
                </a:solidFill>
                <a:latin typeface="Verdana"/>
                <a:ea typeface="Verdana"/>
                <a:cs typeface="Verdana"/>
                <a:sym typeface="Verdana"/>
              </a:rPr>
              <a:t>category. Further looking  into the play store reveals  that these apps are light,  casual, single player  games.</a:t>
            </a:r>
            <a:endParaRPr sz="1400" b="0" i="0" u="none" strike="noStrike" cap="none">
              <a:solidFill>
                <a:srgbClr val="000000"/>
              </a:solidFill>
              <a:latin typeface="Verdana"/>
              <a:ea typeface="Verdana"/>
              <a:cs typeface="Verdana"/>
              <a:sym typeface="Verdana"/>
            </a:endParaRPr>
          </a:p>
        </p:txBody>
      </p:sp>
      <p:sp>
        <p:nvSpPr>
          <p:cNvPr id="947" name="Google Shape;947;p281"/>
          <p:cNvSpPr/>
          <p:nvPr/>
        </p:nvSpPr>
        <p:spPr>
          <a:xfrm>
            <a:off x="6822825" y="1065309"/>
            <a:ext cx="2117931" cy="2246769"/>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Google Shape;952;p282"/>
          <p:cNvPicPr preferRelativeResize="0"/>
          <p:nvPr/>
        </p:nvPicPr>
        <p:blipFill rotWithShape="1">
          <a:blip r:embed="rId3">
            <a:alphaModFix/>
          </a:blip>
          <a:srcRect/>
          <a:stretch/>
        </p:blipFill>
        <p:spPr>
          <a:xfrm>
            <a:off x="8040" y="1005791"/>
            <a:ext cx="9144000" cy="4137709"/>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953" name="Google Shape;953;p282"/>
          <p:cNvSpPr txBox="1"/>
          <p:nvPr/>
        </p:nvSpPr>
        <p:spPr>
          <a:xfrm>
            <a:off x="1164430" y="174117"/>
            <a:ext cx="4564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Top Free Apps</a:t>
            </a:r>
            <a:endParaRPr sz="1400" b="0" i="0" u="none" strike="noStrike" cap="none">
              <a:solidFill>
                <a:srgbClr val="292929"/>
              </a:solidFill>
              <a:latin typeface="Arial"/>
              <a:ea typeface="Arial"/>
              <a:cs typeface="Arial"/>
              <a:sym typeface="Arial"/>
            </a:endParaRPr>
          </a:p>
        </p:txBody>
      </p:sp>
      <p:sp>
        <p:nvSpPr>
          <p:cNvPr id="954" name="Google Shape;954;p282"/>
          <p:cNvSpPr/>
          <p:nvPr/>
        </p:nvSpPr>
        <p:spPr>
          <a:xfrm>
            <a:off x="505435" y="171911"/>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82"/>
          <p:cNvSpPr txBox="1"/>
          <p:nvPr/>
        </p:nvSpPr>
        <p:spPr>
          <a:xfrm>
            <a:off x="3797167" y="1618338"/>
            <a:ext cx="4668252" cy="1306448"/>
          </a:xfrm>
          <a:prstGeom prst="rect">
            <a:avLst/>
          </a:prstGeom>
          <a:noFill/>
          <a:ln>
            <a:noFill/>
          </a:ln>
        </p:spPr>
        <p:txBody>
          <a:bodyPr spcFirstLastPara="1" wrap="square" lIns="91425" tIns="45700" rIns="91425" bIns="45700" anchor="t" anchorCtr="0">
            <a:spAutoFit/>
          </a:bodyPr>
          <a:lstStyle/>
          <a:p>
            <a:pPr marL="469265" marR="9525"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There are a total of </a:t>
            </a:r>
            <a:r>
              <a:rPr lang="en-US" sz="1400" b="1" i="0" u="none" strike="noStrike" cap="none">
                <a:solidFill>
                  <a:srgbClr val="124F5B"/>
                </a:solidFill>
                <a:latin typeface="Verdana"/>
                <a:ea typeface="Verdana"/>
                <a:cs typeface="Verdana"/>
                <a:sym typeface="Verdana"/>
              </a:rPr>
              <a:t>20 </a:t>
            </a:r>
            <a:r>
              <a:rPr lang="en-US" sz="1400" b="0" i="0" u="none" strike="noStrike" cap="none">
                <a:solidFill>
                  <a:srgbClr val="124F5B"/>
                </a:solidFill>
                <a:latin typeface="Verdana"/>
                <a:ea typeface="Verdana"/>
                <a:cs typeface="Verdana"/>
                <a:sym typeface="Verdana"/>
              </a:rPr>
              <a:t>free apps  with over </a:t>
            </a:r>
            <a:r>
              <a:rPr lang="en-US" sz="1400" b="1" i="0" u="none" strike="noStrike" cap="none">
                <a:solidFill>
                  <a:srgbClr val="124F5B"/>
                </a:solidFill>
                <a:latin typeface="Verdana"/>
                <a:ea typeface="Verdana"/>
                <a:cs typeface="Verdana"/>
                <a:sym typeface="Verdana"/>
              </a:rPr>
              <a:t>one billion </a:t>
            </a:r>
            <a:r>
              <a:rPr lang="en-US" sz="1400" b="0" i="0" u="none" strike="noStrike" cap="none">
                <a:solidFill>
                  <a:srgbClr val="124F5B"/>
                </a:solidFill>
                <a:latin typeface="Verdana"/>
                <a:ea typeface="Verdana"/>
                <a:cs typeface="Verdana"/>
                <a:sym typeface="Verdana"/>
              </a:rPr>
              <a:t>installs.</a:t>
            </a:r>
            <a:endParaRPr sz="14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 top categories in which these  apps fall are </a:t>
            </a:r>
            <a:r>
              <a:rPr lang="en-US" sz="1400" b="1" i="0" u="none" strike="noStrike" cap="none">
                <a:solidFill>
                  <a:srgbClr val="124F5B"/>
                </a:solidFill>
                <a:latin typeface="Verdana"/>
                <a:ea typeface="Verdana"/>
                <a:cs typeface="Verdana"/>
                <a:sym typeface="Verdana"/>
              </a:rPr>
              <a:t>Communication</a:t>
            </a:r>
            <a:r>
              <a:rPr lang="en-US" sz="1400" b="0" i="0" u="none" strike="noStrike" cap="none">
                <a:solidFill>
                  <a:srgbClr val="124F5B"/>
                </a:solidFill>
                <a:latin typeface="Verdana"/>
                <a:ea typeface="Verdana"/>
                <a:cs typeface="Verdana"/>
                <a:sym typeface="Verdana"/>
              </a:rPr>
              <a:t>(6),  </a:t>
            </a:r>
            <a:r>
              <a:rPr lang="en-US" sz="1400" b="1" i="0" u="none" strike="noStrike" cap="none">
                <a:solidFill>
                  <a:srgbClr val="124F5B"/>
                </a:solidFill>
                <a:latin typeface="Verdana"/>
                <a:ea typeface="Verdana"/>
                <a:cs typeface="Verdana"/>
                <a:sym typeface="Verdana"/>
              </a:rPr>
              <a:t>Social</a:t>
            </a:r>
            <a:r>
              <a:rPr lang="en-US" sz="1400" b="0" i="0" u="none" strike="noStrike" cap="none">
                <a:solidFill>
                  <a:srgbClr val="124F5B"/>
                </a:solidFill>
                <a:latin typeface="Verdana"/>
                <a:ea typeface="Verdana"/>
                <a:cs typeface="Verdana"/>
                <a:sym typeface="Verdana"/>
              </a:rPr>
              <a:t>(3), </a:t>
            </a:r>
            <a:r>
              <a:rPr lang="en-US" sz="1400" b="1" i="0" u="none" strike="noStrike" cap="none">
                <a:solidFill>
                  <a:srgbClr val="124F5B"/>
                </a:solidFill>
                <a:latin typeface="Verdana"/>
                <a:ea typeface="Verdana"/>
                <a:cs typeface="Verdana"/>
                <a:sym typeface="Verdana"/>
              </a:rPr>
              <a:t>Video Players</a:t>
            </a:r>
            <a:r>
              <a:rPr lang="en-US" sz="1400" b="0" i="0" u="none" strike="noStrike" cap="none">
                <a:solidFill>
                  <a:srgbClr val="124F5B"/>
                </a:solidFill>
                <a:latin typeface="Verdana"/>
                <a:ea typeface="Verdana"/>
                <a:cs typeface="Verdana"/>
                <a:sym typeface="Verdana"/>
              </a:rPr>
              <a:t>(2), </a:t>
            </a:r>
            <a:r>
              <a:rPr lang="en-US" sz="1400" b="1" i="0" u="none" strike="noStrike" cap="none">
                <a:solidFill>
                  <a:srgbClr val="124F5B"/>
                </a:solidFill>
                <a:latin typeface="Verdana"/>
                <a:ea typeface="Verdana"/>
                <a:cs typeface="Verdana"/>
                <a:sym typeface="Verdana"/>
              </a:rPr>
              <a:t>Travel  and Local</a:t>
            </a:r>
            <a:r>
              <a:rPr lang="en-US" sz="1400" b="0" i="0" u="none" strike="noStrike" cap="none">
                <a:solidFill>
                  <a:srgbClr val="124F5B"/>
                </a:solidFill>
                <a:latin typeface="Verdana"/>
                <a:ea typeface="Verdana"/>
                <a:cs typeface="Verdana"/>
                <a:sym typeface="Verdana"/>
              </a:rPr>
              <a:t>(2).</a:t>
            </a:r>
            <a:endParaRPr sz="1400" b="0" i="0" u="none" strike="noStrike" cap="none">
              <a:solidFill>
                <a:srgbClr val="000000"/>
              </a:solidFill>
              <a:latin typeface="Verdana"/>
              <a:ea typeface="Verdana"/>
              <a:cs typeface="Verdana"/>
              <a:sym typeface="Verdana"/>
            </a:endParaRPr>
          </a:p>
        </p:txBody>
      </p:sp>
      <p:sp>
        <p:nvSpPr>
          <p:cNvPr id="956" name="Google Shape;956;p282"/>
          <p:cNvSpPr/>
          <p:nvPr/>
        </p:nvSpPr>
        <p:spPr>
          <a:xfrm>
            <a:off x="3797167" y="1520791"/>
            <a:ext cx="4668252"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283"/>
          <p:cNvSpPr txBox="1"/>
          <p:nvPr/>
        </p:nvSpPr>
        <p:spPr>
          <a:xfrm>
            <a:off x="1094882" y="219131"/>
            <a:ext cx="6249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Top Paid Apps Based on Revenue Generated</a:t>
            </a:r>
            <a:endParaRPr sz="2400" b="1" i="0" u="none" strike="noStrike" cap="none">
              <a:solidFill>
                <a:srgbClr val="292929"/>
              </a:solidFill>
              <a:latin typeface="Arial"/>
              <a:ea typeface="Arial"/>
              <a:cs typeface="Arial"/>
              <a:sym typeface="Arial"/>
            </a:endParaRPr>
          </a:p>
        </p:txBody>
      </p:sp>
      <p:sp>
        <p:nvSpPr>
          <p:cNvPr id="962" name="Google Shape;962;p283"/>
          <p:cNvSpPr/>
          <p:nvPr/>
        </p:nvSpPr>
        <p:spPr>
          <a:xfrm>
            <a:off x="494997"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83"/>
          <p:cNvSpPr txBox="1"/>
          <p:nvPr/>
        </p:nvSpPr>
        <p:spPr>
          <a:xfrm>
            <a:off x="144379" y="892270"/>
            <a:ext cx="3493970" cy="4580678"/>
          </a:xfrm>
          <a:prstGeom prst="rect">
            <a:avLst/>
          </a:prstGeom>
          <a:noFill/>
          <a:ln>
            <a:noFill/>
          </a:ln>
        </p:spPr>
        <p:txBody>
          <a:bodyPr spcFirstLastPara="1" wrap="square" lIns="91425" tIns="45700" rIns="91425" bIns="45700" anchor="t" anchorCtr="0">
            <a:spAutoFit/>
          </a:bodyPr>
          <a:lstStyle/>
          <a:p>
            <a:pPr marL="469265" marR="2540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Revenue generated is  given by the formula:</a:t>
            </a:r>
            <a:endParaRPr sz="1400" b="0" i="0" u="none" strike="noStrike" cap="none">
              <a:solidFill>
                <a:srgbClr val="000000"/>
              </a:solidFill>
              <a:latin typeface="Arial"/>
              <a:ea typeface="Arial"/>
              <a:cs typeface="Arial"/>
              <a:sym typeface="Arial"/>
            </a:endParaRPr>
          </a:p>
          <a:p>
            <a:pPr marL="12700" marR="0" lvl="2" indent="0" algn="just" rtl="0">
              <a:lnSpc>
                <a:spcPct val="100000"/>
              </a:lnSpc>
              <a:spcBef>
                <a:spcPts val="320"/>
              </a:spcBef>
              <a:spcAft>
                <a:spcPts val="0"/>
              </a:spcAft>
              <a:buClr>
                <a:srgbClr val="000000"/>
              </a:buClr>
              <a:buSzPts val="1600"/>
              <a:buFont typeface="Arial"/>
              <a:buNone/>
            </a:pPr>
            <a:r>
              <a:rPr lang="en-US" sz="1600" b="1" i="0" u="none" strike="noStrike" cap="none">
                <a:solidFill>
                  <a:srgbClr val="004B53"/>
                </a:solidFill>
                <a:latin typeface="Arial"/>
                <a:ea typeface="Arial"/>
                <a:cs typeface="Arial"/>
                <a:sym typeface="Arial"/>
              </a:rPr>
              <a:t>         Revenue  =    Installs *   Price</a:t>
            </a:r>
            <a:endParaRPr sz="1400" b="0" i="0" u="none" strike="noStrike" cap="none">
              <a:solidFill>
                <a:srgbClr val="000000"/>
              </a:solidFill>
              <a:latin typeface="Arial"/>
              <a:ea typeface="Arial"/>
              <a:cs typeface="Arial"/>
              <a:sym typeface="Arial"/>
            </a:endParaRPr>
          </a:p>
          <a:p>
            <a:pPr marL="469265" marR="508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Note that in this case,  revenue refers to the  money earned only from  paid app installs.</a:t>
            </a:r>
            <a:endParaRPr sz="1400" b="0" i="0" u="none" strike="noStrike" cap="none">
              <a:solidFill>
                <a:srgbClr val="000000"/>
              </a:solidFill>
              <a:latin typeface="Arial"/>
              <a:ea typeface="Arial"/>
              <a:cs typeface="Arial"/>
              <a:sym typeface="Arial"/>
            </a:endParaRPr>
          </a:p>
          <a:p>
            <a:pPr marL="469265" marR="2032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The top categories in  which these apps fall are  </a:t>
            </a:r>
            <a:r>
              <a:rPr lang="en-US" sz="1600" b="1" i="0" u="none" strike="noStrike" cap="none">
                <a:solidFill>
                  <a:srgbClr val="004B53"/>
                </a:solidFill>
                <a:latin typeface="Arial"/>
                <a:ea typeface="Arial"/>
                <a:cs typeface="Arial"/>
                <a:sym typeface="Arial"/>
              </a:rPr>
              <a:t>Lifestyle</a:t>
            </a:r>
            <a:r>
              <a:rPr lang="en-US" sz="1600" b="0" i="0" u="none" strike="noStrike" cap="none">
                <a:solidFill>
                  <a:srgbClr val="004B53"/>
                </a:solidFill>
                <a:latin typeface="Arial"/>
                <a:ea typeface="Arial"/>
                <a:cs typeface="Arial"/>
                <a:sym typeface="Arial"/>
              </a:rPr>
              <a:t>(5), </a:t>
            </a:r>
            <a:r>
              <a:rPr lang="en-US" sz="1600" b="1" i="0" u="none" strike="noStrike" cap="none">
                <a:solidFill>
                  <a:srgbClr val="004B53"/>
                </a:solidFill>
                <a:latin typeface="Arial"/>
                <a:ea typeface="Arial"/>
                <a:cs typeface="Arial"/>
                <a:sym typeface="Arial"/>
              </a:rPr>
              <a:t>Family</a:t>
            </a:r>
            <a:r>
              <a:rPr lang="en-US" sz="1600" b="0" i="0" u="none" strike="noStrike" cap="none">
                <a:solidFill>
                  <a:srgbClr val="004B53"/>
                </a:solidFill>
                <a:latin typeface="Arial"/>
                <a:ea typeface="Arial"/>
                <a:cs typeface="Arial"/>
                <a:sym typeface="Arial"/>
              </a:rPr>
              <a:t>(5),  </a:t>
            </a:r>
            <a:r>
              <a:rPr lang="en-US" sz="1600" b="1" i="0" u="none" strike="noStrike" cap="none">
                <a:solidFill>
                  <a:srgbClr val="004B53"/>
                </a:solidFill>
                <a:latin typeface="Arial"/>
                <a:ea typeface="Arial"/>
                <a:cs typeface="Arial"/>
                <a:sym typeface="Arial"/>
              </a:rPr>
              <a:t>and Game</a:t>
            </a:r>
            <a:r>
              <a:rPr lang="en-US" sz="1600" b="0" i="0" u="none" strike="noStrike" cap="none">
                <a:solidFill>
                  <a:srgbClr val="004B53"/>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a:p>
            <a:pPr marL="469265" marR="5080" lvl="0" indent="-457200" algn="just" rtl="0">
              <a:lnSpc>
                <a:spcPct val="114999"/>
              </a:lnSpc>
              <a:spcBef>
                <a:spcPts val="100"/>
              </a:spcBef>
              <a:spcAft>
                <a:spcPts val="0"/>
              </a:spcAft>
              <a:buClr>
                <a:srgbClr val="004B53"/>
              </a:buClr>
              <a:buSzPts val="1600"/>
              <a:buFont typeface="Noto Sans Symbols"/>
              <a:buChar char="❑"/>
            </a:pPr>
            <a:r>
              <a:rPr lang="en-US" sz="1600" b="1" i="0" u="none" strike="noStrike" cap="none">
                <a:solidFill>
                  <a:srgbClr val="004B53"/>
                </a:solidFill>
                <a:latin typeface="Arial"/>
                <a:ea typeface="Arial"/>
                <a:cs typeface="Arial"/>
                <a:sym typeface="Arial"/>
              </a:rPr>
              <a:t>Minecraft</a:t>
            </a:r>
            <a:r>
              <a:rPr lang="en-US" sz="1600" b="0" i="0" u="none" strike="noStrike" cap="none">
                <a:solidFill>
                  <a:srgbClr val="004B53"/>
                </a:solidFill>
                <a:latin typeface="Arial"/>
                <a:ea typeface="Arial"/>
                <a:cs typeface="Arial"/>
                <a:sym typeface="Arial"/>
              </a:rPr>
              <a:t>, </a:t>
            </a:r>
            <a:r>
              <a:rPr lang="en-US" sz="1600" b="1" i="0" u="none" strike="noStrike" cap="none">
                <a:solidFill>
                  <a:srgbClr val="004B53"/>
                </a:solidFill>
                <a:latin typeface="Arial"/>
                <a:ea typeface="Arial"/>
                <a:cs typeface="Arial"/>
                <a:sym typeface="Arial"/>
              </a:rPr>
              <a:t>I am rich</a:t>
            </a:r>
            <a:r>
              <a:rPr lang="en-US" sz="1600" b="0" i="0" u="none" strike="noStrike" cap="none">
                <a:solidFill>
                  <a:srgbClr val="004B53"/>
                </a:solidFill>
                <a:latin typeface="Arial"/>
                <a:ea typeface="Arial"/>
                <a:cs typeface="Arial"/>
                <a:sym typeface="Arial"/>
              </a:rPr>
              <a:t>, and </a:t>
            </a:r>
            <a:r>
              <a:rPr lang="en-US" sz="1600" b="1" i="0" u="none" strike="noStrike" cap="none">
                <a:solidFill>
                  <a:srgbClr val="004B53"/>
                </a:solidFill>
                <a:latin typeface="Arial"/>
                <a:ea typeface="Arial"/>
                <a:cs typeface="Arial"/>
                <a:sym typeface="Arial"/>
              </a:rPr>
              <a:t>I am  rich premium </a:t>
            </a:r>
            <a:r>
              <a:rPr lang="en-US" sz="1600" b="0" i="0" u="none" strike="noStrike" cap="none">
                <a:solidFill>
                  <a:srgbClr val="004B53"/>
                </a:solidFill>
                <a:latin typeface="Arial"/>
                <a:ea typeface="Arial"/>
                <a:cs typeface="Arial"/>
                <a:sym typeface="Arial"/>
              </a:rPr>
              <a:t>are the top paid  apps based on revenue  generated.</a:t>
            </a:r>
            <a:endParaRPr sz="1600" b="0" i="0" u="none" strike="noStrike" cap="none">
              <a:solidFill>
                <a:srgbClr val="004B53"/>
              </a:solidFill>
              <a:latin typeface="Arial"/>
              <a:ea typeface="Arial"/>
              <a:cs typeface="Arial"/>
              <a:sym typeface="Arial"/>
            </a:endParaRPr>
          </a:p>
          <a:p>
            <a:pPr marL="469265" marR="14604" lvl="0" indent="-457200" algn="just" rtl="0">
              <a:lnSpc>
                <a:spcPct val="114999"/>
              </a:lnSpc>
              <a:spcBef>
                <a:spcPts val="0"/>
              </a:spcBef>
              <a:spcAft>
                <a:spcPts val="0"/>
              </a:spcAft>
              <a:buClr>
                <a:srgbClr val="004B53"/>
              </a:buClr>
              <a:buSzPts val="1600"/>
              <a:buFont typeface="Noto Sans Symbols"/>
              <a:buChar char="❑"/>
            </a:pPr>
            <a:r>
              <a:rPr lang="en-US" sz="1600" b="1" i="0" u="none" strike="noStrike" cap="none">
                <a:solidFill>
                  <a:srgbClr val="004B53"/>
                </a:solidFill>
                <a:latin typeface="Arial"/>
                <a:ea typeface="Arial"/>
                <a:cs typeface="Arial"/>
                <a:sym typeface="Arial"/>
              </a:rPr>
              <a:t>Minecraft </a:t>
            </a:r>
            <a:r>
              <a:rPr lang="en-US" sz="1600" b="0" i="0" u="none" strike="noStrike" cap="none">
                <a:solidFill>
                  <a:srgbClr val="004B53"/>
                </a:solidFill>
                <a:latin typeface="Arial"/>
                <a:ea typeface="Arial"/>
                <a:cs typeface="Arial"/>
                <a:sym typeface="Arial"/>
              </a:rPr>
              <a:t>is the only app that  has over </a:t>
            </a:r>
            <a:r>
              <a:rPr lang="en-US" sz="1600" b="1" i="0" u="none" strike="noStrike" cap="none">
                <a:solidFill>
                  <a:srgbClr val="004B53"/>
                </a:solidFill>
                <a:latin typeface="Arial"/>
                <a:ea typeface="Arial"/>
                <a:cs typeface="Arial"/>
                <a:sym typeface="Arial"/>
              </a:rPr>
              <a:t>10  M  </a:t>
            </a:r>
            <a:r>
              <a:rPr lang="en-US" sz="1600" b="0" i="0" u="none" strike="noStrike" cap="none">
                <a:solidFill>
                  <a:srgbClr val="004B53"/>
                </a:solidFill>
                <a:latin typeface="Arial"/>
                <a:ea typeface="Arial"/>
                <a:cs typeface="Arial"/>
                <a:sym typeface="Arial"/>
              </a:rPr>
              <a:t>installs.</a:t>
            </a:r>
            <a:endParaRPr sz="1400" b="0" i="0" u="none" strike="noStrike" cap="none">
              <a:solidFill>
                <a:srgbClr val="000000"/>
              </a:solidFill>
              <a:latin typeface="Arial"/>
              <a:ea typeface="Arial"/>
              <a:cs typeface="Arial"/>
              <a:sym typeface="Arial"/>
            </a:endParaRPr>
          </a:p>
          <a:p>
            <a:pPr marL="469265" marR="20320" lvl="0" indent="-368300" algn="just" rtl="0">
              <a:lnSpc>
                <a:spcPct val="114999"/>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83"/>
          <p:cNvSpPr/>
          <p:nvPr/>
        </p:nvSpPr>
        <p:spPr>
          <a:xfrm>
            <a:off x="144380" y="891636"/>
            <a:ext cx="3493970" cy="4251864"/>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5" name="Google Shape;965;p283"/>
          <p:cNvPicPr preferRelativeResize="0"/>
          <p:nvPr/>
        </p:nvPicPr>
        <p:blipFill rotWithShape="1">
          <a:blip r:embed="rId4">
            <a:alphaModFix/>
          </a:blip>
          <a:srcRect/>
          <a:stretch/>
        </p:blipFill>
        <p:spPr>
          <a:xfrm>
            <a:off x="3724975" y="1085683"/>
            <a:ext cx="5419025" cy="3863769"/>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69"/>
          <p:cNvSpPr txBox="1">
            <a:spLocks noGrp="1"/>
          </p:cNvSpPr>
          <p:nvPr>
            <p:ph type="title"/>
          </p:nvPr>
        </p:nvSpPr>
        <p:spPr>
          <a:xfrm>
            <a:off x="1435100" y="447802"/>
            <a:ext cx="7044000" cy="382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100"/>
              </a:spcBef>
              <a:spcAft>
                <a:spcPts val="0"/>
              </a:spcAft>
              <a:buSzPts val="1800"/>
              <a:buNone/>
            </a:pPr>
            <a:r>
              <a:rPr lang="en-US" sz="2400" b="1">
                <a:latin typeface="Arial"/>
                <a:ea typeface="Arial"/>
                <a:cs typeface="Arial"/>
                <a:sym typeface="Arial"/>
              </a:rPr>
              <a:t>WHY ANALYZE THE GOOGLE PLAY  STORE?</a:t>
            </a:r>
            <a:endParaRPr sz="2400" b="1">
              <a:latin typeface="Arial"/>
              <a:ea typeface="Arial"/>
              <a:cs typeface="Arial"/>
              <a:sym typeface="Arial"/>
            </a:endParaRPr>
          </a:p>
        </p:txBody>
      </p:sp>
      <p:sp>
        <p:nvSpPr>
          <p:cNvPr id="788" name="Google Shape;788;p269"/>
          <p:cNvSpPr txBox="1"/>
          <p:nvPr/>
        </p:nvSpPr>
        <p:spPr>
          <a:xfrm>
            <a:off x="2135251" y="3167253"/>
            <a:ext cx="249936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What makes an App  popular? Can we predict  how popular it’s going to  be?</a:t>
            </a:r>
            <a:endParaRPr sz="1800" b="0" i="0" u="none" strike="noStrike" cap="none">
              <a:solidFill>
                <a:srgbClr val="000000"/>
              </a:solidFill>
              <a:latin typeface="Arial"/>
              <a:ea typeface="Arial"/>
              <a:cs typeface="Arial"/>
              <a:sym typeface="Arial"/>
            </a:endParaRPr>
          </a:p>
        </p:txBody>
      </p:sp>
      <p:sp>
        <p:nvSpPr>
          <p:cNvPr id="789" name="Google Shape;789;p269"/>
          <p:cNvSpPr txBox="1"/>
          <p:nvPr/>
        </p:nvSpPr>
        <p:spPr>
          <a:xfrm>
            <a:off x="2213610" y="1528064"/>
            <a:ext cx="1929764" cy="848994"/>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Mobile App Market  is set to grow 20%  by 2023</a:t>
            </a:r>
            <a:endParaRPr sz="1800" b="0" i="0" u="none" strike="noStrike" cap="none">
              <a:solidFill>
                <a:srgbClr val="000000"/>
              </a:solidFill>
              <a:latin typeface="Arial"/>
              <a:ea typeface="Arial"/>
              <a:cs typeface="Arial"/>
              <a:sym typeface="Arial"/>
            </a:endParaRPr>
          </a:p>
        </p:txBody>
      </p:sp>
      <p:sp>
        <p:nvSpPr>
          <p:cNvPr id="790" name="Google Shape;790;p269"/>
          <p:cNvSpPr txBox="1"/>
          <p:nvPr/>
        </p:nvSpPr>
        <p:spPr>
          <a:xfrm>
            <a:off x="6053454" y="1528064"/>
            <a:ext cx="2108200" cy="84899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Android Apps  comprise 90% of the  Mobile App Market</a:t>
            </a:r>
            <a:endParaRPr sz="1800" b="0" i="0" u="none" strike="noStrike" cap="none">
              <a:solidFill>
                <a:srgbClr val="000000"/>
              </a:solidFill>
              <a:latin typeface="Arial"/>
              <a:ea typeface="Arial"/>
              <a:cs typeface="Arial"/>
              <a:sym typeface="Arial"/>
            </a:endParaRPr>
          </a:p>
        </p:txBody>
      </p:sp>
      <p:sp>
        <p:nvSpPr>
          <p:cNvPr id="791" name="Google Shape;791;p269"/>
          <p:cNvSpPr txBox="1"/>
          <p:nvPr/>
        </p:nvSpPr>
        <p:spPr>
          <a:xfrm>
            <a:off x="6053454" y="3136899"/>
            <a:ext cx="242570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What are some  interesting patterns in  user behavior related to  app usage &amp; feedback</a:t>
            </a:r>
            <a:r>
              <a:rPr lang="en-US" sz="1800" b="0" i="0" u="none" strike="noStrike" cap="none">
                <a:solidFill>
                  <a:srgbClr val="FFFFFF"/>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
        <p:nvSpPr>
          <p:cNvPr id="792" name="Google Shape;792;p269"/>
          <p:cNvSpPr/>
          <p:nvPr/>
        </p:nvSpPr>
        <p:spPr>
          <a:xfrm>
            <a:off x="943355" y="1420367"/>
            <a:ext cx="960119" cy="96164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69"/>
          <p:cNvSpPr/>
          <p:nvPr/>
        </p:nvSpPr>
        <p:spPr>
          <a:xfrm>
            <a:off x="4919471" y="3182111"/>
            <a:ext cx="926591" cy="9281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69"/>
          <p:cNvSpPr/>
          <p:nvPr/>
        </p:nvSpPr>
        <p:spPr>
          <a:xfrm>
            <a:off x="943355" y="3157727"/>
            <a:ext cx="960119" cy="96012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69"/>
          <p:cNvSpPr/>
          <p:nvPr/>
        </p:nvSpPr>
        <p:spPr>
          <a:xfrm>
            <a:off x="4791455" y="1447800"/>
            <a:ext cx="961644" cy="96011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6" name="Google Shape;796;p269"/>
          <p:cNvGrpSpPr/>
          <p:nvPr/>
        </p:nvGrpSpPr>
        <p:grpSpPr>
          <a:xfrm>
            <a:off x="538542" y="321949"/>
            <a:ext cx="809244" cy="809244"/>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84"/>
          <p:cNvSpPr txBox="1"/>
          <p:nvPr/>
        </p:nvSpPr>
        <p:spPr>
          <a:xfrm>
            <a:off x="1163653" y="258808"/>
            <a:ext cx="32414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App Size Analysis</a:t>
            </a:r>
            <a:endParaRPr sz="1400" b="0" i="0" u="none" strike="noStrike" cap="none">
              <a:solidFill>
                <a:srgbClr val="292929"/>
              </a:solidFill>
              <a:latin typeface="Arial"/>
              <a:ea typeface="Arial"/>
              <a:cs typeface="Arial"/>
              <a:sym typeface="Arial"/>
            </a:endParaRPr>
          </a:p>
        </p:txBody>
      </p:sp>
      <p:sp>
        <p:nvSpPr>
          <p:cNvPr id="971" name="Google Shape;971;p284"/>
          <p:cNvSpPr/>
          <p:nvPr/>
        </p:nvSpPr>
        <p:spPr>
          <a:xfrm>
            <a:off x="554849" y="25880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2" name="Google Shape;972;p284"/>
          <p:cNvPicPr preferRelativeResize="0"/>
          <p:nvPr/>
        </p:nvPicPr>
        <p:blipFill rotWithShape="1">
          <a:blip r:embed="rId4">
            <a:alphaModFix/>
          </a:blip>
          <a:srcRect/>
          <a:stretch/>
        </p:blipFill>
        <p:spPr>
          <a:xfrm>
            <a:off x="2252956" y="1146164"/>
            <a:ext cx="18000" cy="18000"/>
          </a:xfrm>
          <a:prstGeom prst="rect">
            <a:avLst/>
          </a:prstGeom>
          <a:noFill/>
          <a:ln>
            <a:noFill/>
          </a:ln>
        </p:spPr>
      </p:pic>
      <p:pic>
        <p:nvPicPr>
          <p:cNvPr id="973" name="Google Shape;973;p284"/>
          <p:cNvPicPr preferRelativeResize="0"/>
          <p:nvPr/>
        </p:nvPicPr>
        <p:blipFill rotWithShape="1">
          <a:blip r:embed="rId5">
            <a:alphaModFix/>
          </a:blip>
          <a:srcRect/>
          <a:stretch/>
        </p:blipFill>
        <p:spPr>
          <a:xfrm>
            <a:off x="2427916" y="2291324"/>
            <a:ext cx="25920" cy="18000"/>
          </a:xfrm>
          <a:prstGeom prst="rect">
            <a:avLst/>
          </a:prstGeom>
          <a:noFill/>
          <a:ln>
            <a:noFill/>
          </a:ln>
        </p:spPr>
      </p:pic>
      <p:sp>
        <p:nvSpPr>
          <p:cNvPr id="974" name="Google Shape;974;p284"/>
          <p:cNvSpPr txBox="1"/>
          <p:nvPr/>
        </p:nvSpPr>
        <p:spPr>
          <a:xfrm>
            <a:off x="0" y="939599"/>
            <a:ext cx="4405119" cy="1384995"/>
          </a:xfrm>
          <a:prstGeom prst="rect">
            <a:avLst/>
          </a:prstGeom>
          <a:noFill/>
          <a:ln>
            <a:noFill/>
          </a:ln>
        </p:spPr>
        <p:txBody>
          <a:bodyPr spcFirstLastPara="1" wrap="square" lIns="91425" tIns="45700" rIns="91425" bIns="45700" anchor="t" anchorCtr="0">
            <a:spAutoFit/>
          </a:bodyPr>
          <a:lstStyle/>
          <a:p>
            <a:pPr marL="469265" marR="1143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apps are categorized  based on its size between</a:t>
            </a:r>
            <a:endParaRPr sz="1200" b="0" i="0" u="none" strike="noStrike" cap="none">
              <a:solidFill>
                <a:srgbClr val="000000"/>
              </a:solidFill>
              <a:latin typeface="Arial"/>
              <a:ea typeface="Arial"/>
              <a:cs typeface="Arial"/>
              <a:sym typeface="Arial"/>
            </a:endParaRPr>
          </a:p>
          <a:p>
            <a:pPr marL="469265" marR="5080" lvl="0" indent="0" algn="just" rtl="0">
              <a:lnSpc>
                <a:spcPct val="100000"/>
              </a:lnSpc>
              <a:spcBef>
                <a:spcPts val="0"/>
              </a:spcBef>
              <a:spcAft>
                <a:spcPts val="0"/>
              </a:spcAft>
              <a:buClr>
                <a:srgbClr val="000000"/>
              </a:buClr>
              <a:buSzPts val="1200"/>
              <a:buFont typeface="Arial"/>
              <a:buNone/>
            </a:pPr>
            <a:r>
              <a:rPr lang="en-US" sz="1200" b="0" i="0" u="none" strike="noStrike" cap="none">
                <a:solidFill>
                  <a:srgbClr val="124F5B"/>
                </a:solidFill>
                <a:latin typeface="Arial"/>
                <a:ea typeface="Arial"/>
                <a:cs typeface="Arial"/>
                <a:sym typeface="Arial"/>
              </a:rPr>
              <a:t>~0    to 100 MB in the  intervals of 10  MB each.</a:t>
            </a:r>
            <a:endParaRPr sz="1200" b="0" i="0" u="none" strike="noStrike" cap="none">
              <a:solidFill>
                <a:srgbClr val="000000"/>
              </a:solidFill>
              <a:latin typeface="Arial"/>
              <a:ea typeface="Arial"/>
              <a:cs typeface="Arial"/>
              <a:sym typeface="Arial"/>
            </a:endParaRPr>
          </a:p>
          <a:p>
            <a:pPr marL="469265" marR="698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total number of apps in  each size category  indicates the                                  </a:t>
            </a:r>
            <a:r>
              <a:rPr lang="en-US" sz="1200" b="1" i="0" u="none" strike="noStrike" cap="none">
                <a:solidFill>
                  <a:srgbClr val="124F5B"/>
                </a:solidFill>
                <a:latin typeface="Arial"/>
                <a:ea typeface="Arial"/>
                <a:cs typeface="Arial"/>
                <a:sym typeface="Arial"/>
              </a:rPr>
              <a:t>competition</a:t>
            </a:r>
            <a:r>
              <a:rPr lang="en-US" sz="1200" b="0" i="0" u="none" strike="noStrike" cap="none">
                <a:solidFill>
                  <a:srgbClr val="124F5B"/>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265" marR="4762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Average number of </a:t>
            </a:r>
            <a:r>
              <a:rPr lang="en-US" sz="1200" b="1" i="0" u="none" strike="noStrike" cap="none">
                <a:solidFill>
                  <a:srgbClr val="124F5B"/>
                </a:solidFill>
                <a:latin typeface="Arial"/>
                <a:ea typeface="Arial"/>
                <a:cs typeface="Arial"/>
                <a:sym typeface="Arial"/>
              </a:rPr>
              <a:t>user  reviews  </a:t>
            </a:r>
            <a:r>
              <a:rPr lang="en-US" sz="1200" b="0" i="0" u="none" strike="noStrike" cap="none">
                <a:solidFill>
                  <a:srgbClr val="124F5B"/>
                </a:solidFill>
                <a:latin typeface="Arial"/>
                <a:ea typeface="Arial"/>
                <a:cs typeface="Arial"/>
                <a:sym typeface="Arial"/>
              </a:rPr>
              <a:t>and  </a:t>
            </a:r>
            <a:r>
              <a:rPr lang="en-US" sz="1200" b="1" i="0" u="none" strike="noStrike" cap="none">
                <a:solidFill>
                  <a:srgbClr val="124F5B"/>
                </a:solidFill>
                <a:latin typeface="Arial"/>
                <a:ea typeface="Arial"/>
                <a:cs typeface="Arial"/>
                <a:sym typeface="Arial"/>
              </a:rPr>
              <a:t>average app installs</a:t>
            </a:r>
            <a:r>
              <a:rPr lang="en-US" sz="1200" b="0" i="0" u="none" strike="noStrike" cap="none">
                <a:solidFill>
                  <a:srgbClr val="124F5B"/>
                </a:solidFill>
                <a:latin typeface="Arial"/>
                <a:ea typeface="Arial"/>
                <a:cs typeface="Arial"/>
                <a:sym typeface="Arial"/>
              </a:rPr>
              <a:t> in each size category indicates the </a:t>
            </a:r>
            <a:r>
              <a:rPr lang="en-US" sz="1200" b="1" i="0" u="none" strike="noStrike" cap="none">
                <a:solidFill>
                  <a:srgbClr val="124F5B"/>
                </a:solidFill>
                <a:latin typeface="Arial"/>
                <a:ea typeface="Arial"/>
                <a:cs typeface="Arial"/>
                <a:sym typeface="Arial"/>
              </a:rPr>
              <a:t>popularity </a:t>
            </a:r>
            <a:r>
              <a:rPr lang="en-US" sz="1200" b="0" i="0" u="none" strike="noStrike" cap="none">
                <a:solidFill>
                  <a:srgbClr val="124F5B"/>
                </a:solidFill>
                <a:latin typeface="Arial"/>
                <a:ea typeface="Arial"/>
                <a:cs typeface="Arial"/>
                <a:sym typeface="Arial"/>
              </a:rPr>
              <a:t>of the respective app.</a:t>
            </a:r>
            <a:endParaRPr sz="1200" b="0" i="0" u="none" strike="noStrike" cap="none">
              <a:solidFill>
                <a:srgbClr val="000000"/>
              </a:solidFill>
              <a:latin typeface="Arial"/>
              <a:ea typeface="Arial"/>
              <a:cs typeface="Arial"/>
              <a:sym typeface="Arial"/>
            </a:endParaRPr>
          </a:p>
        </p:txBody>
      </p:sp>
      <p:pic>
        <p:nvPicPr>
          <p:cNvPr id="975" name="Google Shape;975;p284"/>
          <p:cNvPicPr preferRelativeResize="0"/>
          <p:nvPr/>
        </p:nvPicPr>
        <p:blipFill rotWithShape="1">
          <a:blip r:embed="rId6">
            <a:alphaModFix/>
          </a:blip>
          <a:srcRect/>
          <a:stretch/>
        </p:blipFill>
        <p:spPr>
          <a:xfrm>
            <a:off x="4439039" y="39612"/>
            <a:ext cx="4073012" cy="2532138"/>
          </a:xfrm>
          <a:prstGeom prst="rect">
            <a:avLst/>
          </a:prstGeom>
          <a:noFill/>
          <a:ln>
            <a:noFill/>
          </a:ln>
          <a:effectLst>
            <a:outerShdw blurRad="107950" dist="12700" dir="5400000" algn="ctr">
              <a:srgbClr val="000000"/>
            </a:outerShdw>
          </a:effectLst>
        </p:spPr>
      </p:pic>
      <p:pic>
        <p:nvPicPr>
          <p:cNvPr id="976" name="Google Shape;976;p284"/>
          <p:cNvPicPr preferRelativeResize="0"/>
          <p:nvPr/>
        </p:nvPicPr>
        <p:blipFill rotWithShape="1">
          <a:blip r:embed="rId7">
            <a:alphaModFix/>
          </a:blip>
          <a:srcRect/>
          <a:stretch/>
        </p:blipFill>
        <p:spPr>
          <a:xfrm>
            <a:off x="4405119" y="2630025"/>
            <a:ext cx="4662681" cy="2513476"/>
          </a:xfrm>
          <a:prstGeom prst="rect">
            <a:avLst/>
          </a:prstGeom>
          <a:noFill/>
          <a:ln>
            <a:noFill/>
          </a:ln>
        </p:spPr>
      </p:pic>
      <p:pic>
        <p:nvPicPr>
          <p:cNvPr id="977" name="Google Shape;977;p284"/>
          <p:cNvPicPr preferRelativeResize="0"/>
          <p:nvPr/>
        </p:nvPicPr>
        <p:blipFill rotWithShape="1">
          <a:blip r:embed="rId8">
            <a:alphaModFix/>
          </a:blip>
          <a:srcRect/>
          <a:stretch/>
        </p:blipFill>
        <p:spPr>
          <a:xfrm>
            <a:off x="-26938" y="2538009"/>
            <a:ext cx="4395346" cy="2559452"/>
          </a:xfrm>
          <a:prstGeom prst="rect">
            <a:avLst/>
          </a:prstGeom>
          <a:noFill/>
          <a:ln>
            <a:noFill/>
          </a:ln>
        </p:spPr>
      </p:pic>
      <p:sp>
        <p:nvSpPr>
          <p:cNvPr id="978" name="Google Shape;978;p284"/>
          <p:cNvSpPr/>
          <p:nvPr/>
        </p:nvSpPr>
        <p:spPr>
          <a:xfrm>
            <a:off x="70631" y="881325"/>
            <a:ext cx="4334488"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pic>
        <p:nvPicPr>
          <p:cNvPr id="983" name="Google Shape;983;p285"/>
          <p:cNvPicPr preferRelativeResize="0"/>
          <p:nvPr/>
        </p:nvPicPr>
        <p:blipFill rotWithShape="1">
          <a:blip r:embed="rId3">
            <a:alphaModFix/>
          </a:blip>
          <a:srcRect/>
          <a:stretch/>
        </p:blipFill>
        <p:spPr>
          <a:xfrm>
            <a:off x="0" y="837398"/>
            <a:ext cx="9144000" cy="4306102"/>
          </a:xfrm>
          <a:prstGeom prst="rect">
            <a:avLst/>
          </a:prstGeom>
          <a:noFill/>
          <a:ln>
            <a:noFill/>
          </a:ln>
        </p:spPr>
      </p:pic>
      <p:sp>
        <p:nvSpPr>
          <p:cNvPr id="984" name="Google Shape;984;p285"/>
          <p:cNvSpPr txBox="1"/>
          <p:nvPr/>
        </p:nvSpPr>
        <p:spPr>
          <a:xfrm>
            <a:off x="923614" y="173889"/>
            <a:ext cx="64493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 Android version based on each category</a:t>
            </a:r>
            <a:endParaRPr sz="1400" b="0" i="0" u="none" strike="noStrike" cap="none">
              <a:solidFill>
                <a:srgbClr val="292929"/>
              </a:solidFill>
              <a:latin typeface="Arial"/>
              <a:ea typeface="Arial"/>
              <a:cs typeface="Arial"/>
              <a:sym typeface="Arial"/>
            </a:endParaRPr>
          </a:p>
        </p:txBody>
      </p:sp>
      <p:sp>
        <p:nvSpPr>
          <p:cNvPr id="985" name="Google Shape;985;p285"/>
          <p:cNvSpPr/>
          <p:nvPr/>
        </p:nvSpPr>
        <p:spPr>
          <a:xfrm>
            <a:off x="41035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286"/>
          <p:cNvPicPr preferRelativeResize="0"/>
          <p:nvPr/>
        </p:nvPicPr>
        <p:blipFill rotWithShape="1">
          <a:blip r:embed="rId3">
            <a:alphaModFix/>
          </a:blip>
          <a:srcRect/>
          <a:stretch/>
        </p:blipFill>
        <p:spPr>
          <a:xfrm>
            <a:off x="83761" y="914183"/>
            <a:ext cx="5626389" cy="4229317"/>
          </a:xfrm>
          <a:prstGeom prst="rect">
            <a:avLst/>
          </a:prstGeom>
          <a:noFill/>
          <a:ln>
            <a:noFill/>
          </a:ln>
        </p:spPr>
      </p:pic>
      <p:sp>
        <p:nvSpPr>
          <p:cNvPr id="991" name="Google Shape;991;p286"/>
          <p:cNvSpPr txBox="1"/>
          <p:nvPr/>
        </p:nvSpPr>
        <p:spPr>
          <a:xfrm>
            <a:off x="1113664" y="173889"/>
            <a:ext cx="64229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Percentage of Review Sentiments</a:t>
            </a:r>
            <a:endParaRPr sz="14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992" name="Google Shape;992;p286"/>
          <p:cNvSpPr/>
          <p:nvPr/>
        </p:nvSpPr>
        <p:spPr>
          <a:xfrm>
            <a:off x="43062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86"/>
          <p:cNvSpPr txBox="1"/>
          <p:nvPr/>
        </p:nvSpPr>
        <p:spPr>
          <a:xfrm>
            <a:off x="5710150" y="2129311"/>
            <a:ext cx="3108960" cy="2245487"/>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Times New Roman"/>
              <a:ea typeface="Times New Roman"/>
              <a:cs typeface="Times New Roman"/>
              <a:sym typeface="Times New Roman"/>
            </a:endParaRPr>
          </a:p>
          <a:p>
            <a:pPr marL="91440" marR="84455"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124F5C"/>
                </a:solidFill>
                <a:latin typeface="Arial"/>
                <a:ea typeface="Arial"/>
                <a:cs typeface="Arial"/>
                <a:sym typeface="Arial"/>
              </a:rPr>
              <a:t>The number of </a:t>
            </a:r>
            <a:r>
              <a:rPr lang="en-US" sz="1600" b="1" i="0" u="none" strike="noStrike" cap="none">
                <a:solidFill>
                  <a:srgbClr val="124F5C"/>
                </a:solidFill>
                <a:latin typeface="Arial"/>
                <a:ea typeface="Arial"/>
                <a:cs typeface="Arial"/>
                <a:sym typeface="Arial"/>
              </a:rPr>
              <a:t>Unique </a:t>
            </a:r>
            <a:r>
              <a:rPr lang="en-US" sz="1600" b="0" i="0" u="none" strike="noStrike" cap="none">
                <a:solidFill>
                  <a:srgbClr val="124F5C"/>
                </a:solidFill>
                <a:latin typeface="Arial"/>
                <a:ea typeface="Arial"/>
                <a:cs typeface="Arial"/>
                <a:sym typeface="Arial"/>
              </a:rPr>
              <a:t>Apps  from Play store and User  reviews merged dataset are  </a:t>
            </a:r>
            <a:r>
              <a:rPr lang="en-US" sz="1600" b="1" i="0" u="none" strike="noStrike" cap="none">
                <a:solidFill>
                  <a:srgbClr val="124F5C"/>
                </a:solidFill>
                <a:latin typeface="Arial"/>
                <a:ea typeface="Arial"/>
                <a:cs typeface="Arial"/>
                <a:sym typeface="Arial"/>
              </a:rPr>
              <a:t>816.</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0"/>
              </a:spcBef>
              <a:spcAft>
                <a:spcPts val="0"/>
              </a:spcAft>
              <a:buClr>
                <a:srgbClr val="000000"/>
              </a:buClr>
              <a:buSzPts val="1650"/>
              <a:buFont typeface="Arial"/>
              <a:buNone/>
            </a:pPr>
            <a:endParaRPr sz="1650" b="0" i="0" u="none" strike="noStrike" cap="none">
              <a:solidFill>
                <a:srgbClr val="000000"/>
              </a:solidFill>
              <a:latin typeface="Arial"/>
              <a:ea typeface="Arial"/>
              <a:cs typeface="Arial"/>
              <a:sym typeface="Arial"/>
            </a:endParaRPr>
          </a:p>
          <a:p>
            <a:pPr marL="91440" marR="81280" lvl="0" indent="0" algn="just" rtl="0">
              <a:lnSpc>
                <a:spcPct val="100000"/>
              </a:lnSpc>
              <a:spcBef>
                <a:spcPts val="5"/>
              </a:spcBef>
              <a:spcAft>
                <a:spcPts val="0"/>
              </a:spcAft>
              <a:buClr>
                <a:srgbClr val="000000"/>
              </a:buClr>
              <a:buSzPts val="1600"/>
              <a:buFont typeface="Arial"/>
              <a:buNone/>
            </a:pPr>
            <a:r>
              <a:rPr lang="en-US" sz="1600" b="0" i="0" u="none" strike="noStrike" cap="none">
                <a:solidFill>
                  <a:srgbClr val="124F5C"/>
                </a:solidFill>
                <a:latin typeface="Arial"/>
                <a:ea typeface="Arial"/>
                <a:cs typeface="Arial"/>
                <a:sym typeface="Arial"/>
              </a:rPr>
              <a:t>From Sentiment column</a:t>
            </a:r>
            <a:r>
              <a:rPr lang="en-US" sz="1600" b="1" i="0" u="none" strike="noStrike" cap="none">
                <a:solidFill>
                  <a:srgbClr val="124F5C"/>
                </a:solidFill>
                <a:latin typeface="Arial"/>
                <a:ea typeface="Arial"/>
                <a:cs typeface="Arial"/>
                <a:sym typeface="Arial"/>
              </a:rPr>
              <a:t>, 64%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Positive, 22%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Negative  </a:t>
            </a:r>
            <a:r>
              <a:rPr lang="en-US" sz="1600" b="0" i="0" u="none" strike="noStrike" cap="none">
                <a:solidFill>
                  <a:srgbClr val="124F5C"/>
                </a:solidFill>
                <a:latin typeface="Arial"/>
                <a:ea typeface="Arial"/>
                <a:cs typeface="Arial"/>
                <a:sym typeface="Arial"/>
              </a:rPr>
              <a:t>and </a:t>
            </a:r>
            <a:r>
              <a:rPr lang="en-US" sz="1600" b="1" i="0" u="none" strike="noStrike" cap="none">
                <a:solidFill>
                  <a:srgbClr val="124F5C"/>
                </a:solidFill>
                <a:latin typeface="Arial"/>
                <a:ea typeface="Arial"/>
                <a:cs typeface="Arial"/>
                <a:sym typeface="Arial"/>
              </a:rPr>
              <a:t>14%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Neutral </a:t>
            </a:r>
            <a:r>
              <a:rPr lang="en-US" sz="1600" b="0" i="0" u="none" strike="noStrike" cap="none">
                <a:solidFill>
                  <a:srgbClr val="124F5C"/>
                </a:solidFill>
                <a:latin typeface="Arial"/>
                <a:ea typeface="Arial"/>
                <a:cs typeface="Arial"/>
                <a:sym typeface="Arial"/>
              </a:rPr>
              <a:t>values.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87"/>
          <p:cNvSpPr txBox="1"/>
          <p:nvPr/>
        </p:nvSpPr>
        <p:spPr>
          <a:xfrm>
            <a:off x="983480" y="177402"/>
            <a:ext cx="82760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80808"/>
                </a:solidFill>
                <a:latin typeface="Arial"/>
                <a:ea typeface="Arial"/>
                <a:cs typeface="Arial"/>
                <a:sym typeface="Arial"/>
              </a:rPr>
              <a:t>Positive and Negative Reviews</a:t>
            </a:r>
            <a:endParaRPr sz="2400" b="1" i="0" u="none" strike="noStrike" cap="none">
              <a:solidFill>
                <a:srgbClr val="080808"/>
              </a:solidFill>
              <a:latin typeface="Arial"/>
              <a:ea typeface="Arial"/>
              <a:cs typeface="Arial"/>
              <a:sym typeface="Arial"/>
            </a:endParaRPr>
          </a:p>
        </p:txBody>
      </p:sp>
      <p:sp>
        <p:nvSpPr>
          <p:cNvPr id="999" name="Google Shape;999;p287"/>
          <p:cNvSpPr/>
          <p:nvPr/>
        </p:nvSpPr>
        <p:spPr>
          <a:xfrm>
            <a:off x="302492" y="177402"/>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0" name="Google Shape;1000;p287"/>
          <p:cNvPicPr preferRelativeResize="0"/>
          <p:nvPr/>
        </p:nvPicPr>
        <p:blipFill rotWithShape="1">
          <a:blip r:embed="rId4">
            <a:alphaModFix/>
          </a:blip>
          <a:srcRect/>
          <a:stretch/>
        </p:blipFill>
        <p:spPr>
          <a:xfrm>
            <a:off x="4572001" y="792092"/>
            <a:ext cx="4571999" cy="3599876"/>
          </a:xfrm>
          <a:prstGeom prst="rect">
            <a:avLst/>
          </a:prstGeom>
          <a:noFill/>
          <a:ln>
            <a:noFill/>
          </a:ln>
        </p:spPr>
      </p:pic>
      <p:pic>
        <p:nvPicPr>
          <p:cNvPr id="1001" name="Google Shape;1001;p287"/>
          <p:cNvPicPr preferRelativeResize="0"/>
          <p:nvPr/>
        </p:nvPicPr>
        <p:blipFill rotWithShape="1">
          <a:blip r:embed="rId5">
            <a:alphaModFix/>
          </a:blip>
          <a:srcRect/>
          <a:stretch/>
        </p:blipFill>
        <p:spPr>
          <a:xfrm>
            <a:off x="1" y="836700"/>
            <a:ext cx="4668252" cy="3647361"/>
          </a:xfrm>
          <a:prstGeom prst="rect">
            <a:avLst/>
          </a:prstGeom>
          <a:noFill/>
          <a:ln>
            <a:noFill/>
          </a:ln>
        </p:spPr>
      </p:pic>
      <p:sp>
        <p:nvSpPr>
          <p:cNvPr id="1002" name="Google Shape;1002;p287"/>
          <p:cNvSpPr txBox="1"/>
          <p:nvPr/>
        </p:nvSpPr>
        <p:spPr>
          <a:xfrm>
            <a:off x="0" y="4583412"/>
            <a:ext cx="4803006" cy="498855"/>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3185"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124F5C"/>
                </a:solidFill>
                <a:latin typeface="Arial"/>
                <a:ea typeface="Arial"/>
                <a:cs typeface="Arial"/>
                <a:sym typeface="Arial"/>
              </a:rPr>
              <a:t>Helix Jump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209 Positive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sp>
        <p:nvSpPr>
          <p:cNvPr id="1003" name="Google Shape;1003;p287"/>
          <p:cNvSpPr txBox="1"/>
          <p:nvPr/>
        </p:nvSpPr>
        <p:spPr>
          <a:xfrm>
            <a:off x="5067202" y="4366824"/>
            <a:ext cx="4076798" cy="745076"/>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255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124F5C"/>
                </a:solidFill>
                <a:latin typeface="Arial"/>
                <a:ea typeface="Arial"/>
                <a:cs typeface="Arial"/>
                <a:sym typeface="Arial"/>
              </a:rPr>
              <a:t>Angry Bird Classic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147 Negative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08" name="Google Shape;1008;p288"/>
          <p:cNvPicPr preferRelativeResize="0"/>
          <p:nvPr/>
        </p:nvPicPr>
        <p:blipFill rotWithShape="1">
          <a:blip r:embed="rId3">
            <a:alphaModFix/>
          </a:blip>
          <a:srcRect/>
          <a:stretch/>
        </p:blipFill>
        <p:spPr>
          <a:xfrm>
            <a:off x="2868328" y="1042654"/>
            <a:ext cx="6275672" cy="4100846"/>
          </a:xfrm>
          <a:prstGeom prst="rect">
            <a:avLst/>
          </a:prstGeom>
          <a:noFill/>
          <a:ln>
            <a:noFill/>
          </a:ln>
        </p:spPr>
      </p:pic>
      <p:sp>
        <p:nvSpPr>
          <p:cNvPr id="1009" name="Google Shape;1009;p288"/>
          <p:cNvSpPr txBox="1"/>
          <p:nvPr/>
        </p:nvSpPr>
        <p:spPr>
          <a:xfrm>
            <a:off x="1008255" y="79997"/>
            <a:ext cx="571980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Is sentiment_subjectivity proportional to sentiment_polarity?</a:t>
            </a:r>
            <a:endParaRPr sz="1400" b="0" i="0" u="none" strike="noStrike" cap="none">
              <a:solidFill>
                <a:srgbClr val="292929"/>
              </a:solidFill>
              <a:latin typeface="Arial"/>
              <a:ea typeface="Arial"/>
              <a:cs typeface="Arial"/>
              <a:sym typeface="Arial"/>
            </a:endParaRPr>
          </a:p>
        </p:txBody>
      </p:sp>
      <p:sp>
        <p:nvSpPr>
          <p:cNvPr id="1010" name="Google Shape;1010;p288"/>
          <p:cNvSpPr/>
          <p:nvPr/>
        </p:nvSpPr>
        <p:spPr>
          <a:xfrm>
            <a:off x="397549" y="15463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88"/>
          <p:cNvSpPr txBox="1"/>
          <p:nvPr/>
        </p:nvSpPr>
        <p:spPr>
          <a:xfrm>
            <a:off x="22164" y="1730028"/>
            <a:ext cx="2868328"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4B53"/>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endParaRPr sz="1600" b="0" i="0" u="none" strike="noStrike" cap="none">
              <a:solidFill>
                <a:srgbClr val="004B53"/>
              </a:solidFill>
              <a:latin typeface="Arial"/>
              <a:ea typeface="Arial"/>
              <a:cs typeface="Arial"/>
              <a:sym typeface="Arial"/>
            </a:endParaRPr>
          </a:p>
        </p:txBody>
      </p:sp>
      <p:sp>
        <p:nvSpPr>
          <p:cNvPr id="1012" name="Google Shape;1012;p288"/>
          <p:cNvSpPr txBox="1"/>
          <p:nvPr/>
        </p:nvSpPr>
        <p:spPr>
          <a:xfrm>
            <a:off x="1" y="1667536"/>
            <a:ext cx="2868328" cy="2433309"/>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289"/>
          <p:cNvSpPr txBox="1"/>
          <p:nvPr/>
        </p:nvSpPr>
        <p:spPr>
          <a:xfrm>
            <a:off x="948545" y="156755"/>
            <a:ext cx="6788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Courier New"/>
                <a:ea typeface="Courier New"/>
                <a:cs typeface="Courier New"/>
                <a:sym typeface="Courier New"/>
              </a:rPr>
              <a:t>Co</a:t>
            </a:r>
            <a:r>
              <a:rPr lang="en-US" sz="2400" b="1">
                <a:solidFill>
                  <a:srgbClr val="292929"/>
                </a:solidFill>
                <a:latin typeface="Courier New"/>
                <a:ea typeface="Courier New"/>
                <a:cs typeface="Courier New"/>
                <a:sym typeface="Courier New"/>
              </a:rPr>
              <a:t>rr</a:t>
            </a:r>
            <a:r>
              <a:rPr lang="en-US" sz="2400" b="1" i="0" u="none" strike="noStrike" cap="none">
                <a:solidFill>
                  <a:srgbClr val="292929"/>
                </a:solidFill>
                <a:latin typeface="Courier New"/>
                <a:ea typeface="Courier New"/>
                <a:cs typeface="Courier New"/>
                <a:sym typeface="Courier New"/>
              </a:rPr>
              <a:t>elation in merged data frame</a:t>
            </a:r>
            <a:endParaRPr sz="1400" b="0" i="0" u="none" strike="noStrike" cap="none">
              <a:solidFill>
                <a:srgbClr val="292929"/>
              </a:solidFill>
              <a:latin typeface="Arial"/>
              <a:ea typeface="Arial"/>
              <a:cs typeface="Arial"/>
              <a:sym typeface="Arial"/>
            </a:endParaRPr>
          </a:p>
        </p:txBody>
      </p:sp>
      <p:pic>
        <p:nvPicPr>
          <p:cNvPr id="1018" name="Google Shape;1018;p289"/>
          <p:cNvPicPr preferRelativeResize="0"/>
          <p:nvPr/>
        </p:nvPicPr>
        <p:blipFill rotWithShape="1">
          <a:blip r:embed="rId3">
            <a:alphaModFix/>
          </a:blip>
          <a:srcRect/>
          <a:stretch/>
        </p:blipFill>
        <p:spPr>
          <a:xfrm>
            <a:off x="2360668" y="705047"/>
            <a:ext cx="6755864" cy="4438453"/>
          </a:xfrm>
          <a:prstGeom prst="rect">
            <a:avLst/>
          </a:prstGeom>
          <a:noFill/>
          <a:ln>
            <a:noFill/>
          </a:ln>
        </p:spPr>
      </p:pic>
      <p:sp>
        <p:nvSpPr>
          <p:cNvPr id="1019" name="Google Shape;1019;p289"/>
          <p:cNvSpPr txBox="1"/>
          <p:nvPr/>
        </p:nvSpPr>
        <p:spPr>
          <a:xfrm>
            <a:off x="59803" y="1704975"/>
            <a:ext cx="2268530" cy="2217274"/>
          </a:xfrm>
          <a:prstGeom prst="rect">
            <a:avLst/>
          </a:prstGeom>
          <a:noFill/>
          <a:ln w="12700" cap="flat" cmpd="sng">
            <a:solidFill>
              <a:srgbClr val="CC0000"/>
            </a:solidFill>
            <a:prstDash val="solid"/>
            <a:round/>
            <a:headEnd type="none" w="sm" len="sm"/>
            <a:tailEnd type="none" w="sm" len="sm"/>
          </a:ln>
        </p:spPr>
        <p:txBody>
          <a:bodyPr spcFirstLastPara="1" wrap="square" lIns="0" tIns="1250" rIns="0" bIns="0" anchor="t" anchorCtr="0">
            <a:spAutoFit/>
          </a:bodyPr>
          <a:lstStyle/>
          <a:p>
            <a:pPr marL="91440" marR="8382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124F5C"/>
                </a:solidFill>
                <a:latin typeface="Arial"/>
                <a:ea typeface="Arial"/>
                <a:cs typeface="Arial"/>
                <a:sym typeface="Arial"/>
              </a:rPr>
              <a:t>In this correlation matrix, There is not  a significant relationship between  Rating, Reviews, Size and Installs  with respect to the Sentiment polarity  and Sentiment subjectivity.</a:t>
            </a:r>
            <a:endParaRPr sz="1600" b="0" i="0" u="none" strike="noStrike" cap="none">
              <a:solidFill>
                <a:srgbClr val="000000"/>
              </a:solidFill>
              <a:latin typeface="Arial"/>
              <a:ea typeface="Arial"/>
              <a:cs typeface="Arial"/>
              <a:sym typeface="Arial"/>
            </a:endParaRPr>
          </a:p>
        </p:txBody>
      </p:sp>
      <p:sp>
        <p:nvSpPr>
          <p:cNvPr id="1020" name="Google Shape;1020;p289"/>
          <p:cNvSpPr/>
          <p:nvPr/>
        </p:nvSpPr>
        <p:spPr>
          <a:xfrm>
            <a:off x="261634" y="1567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Google Shape;1025;p290"/>
          <p:cNvPicPr preferRelativeResize="0"/>
          <p:nvPr/>
        </p:nvPicPr>
        <p:blipFill rotWithShape="1">
          <a:blip r:embed="rId3">
            <a:alphaModFix/>
          </a:blip>
          <a:srcRect/>
          <a:stretch/>
        </p:blipFill>
        <p:spPr>
          <a:xfrm>
            <a:off x="155869" y="1440953"/>
            <a:ext cx="3753853" cy="2854751"/>
          </a:xfrm>
          <a:prstGeom prst="rect">
            <a:avLst/>
          </a:prstGeom>
          <a:noFill/>
          <a:ln>
            <a:noFill/>
          </a:ln>
        </p:spPr>
      </p:pic>
      <p:sp>
        <p:nvSpPr>
          <p:cNvPr id="1026" name="Google Shape;1026;p290"/>
          <p:cNvSpPr/>
          <p:nvPr/>
        </p:nvSpPr>
        <p:spPr>
          <a:xfrm>
            <a:off x="44865" y="86484"/>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7" name="Google Shape;1027;p290"/>
          <p:cNvPicPr preferRelativeResize="0"/>
          <p:nvPr/>
        </p:nvPicPr>
        <p:blipFill rotWithShape="1">
          <a:blip r:embed="rId5">
            <a:alphaModFix/>
          </a:blip>
          <a:srcRect/>
          <a:stretch/>
        </p:blipFill>
        <p:spPr>
          <a:xfrm>
            <a:off x="4048504" y="549727"/>
            <a:ext cx="5050631" cy="2318602"/>
          </a:xfrm>
          <a:prstGeom prst="rect">
            <a:avLst/>
          </a:prstGeom>
          <a:noFill/>
          <a:ln>
            <a:noFill/>
          </a:ln>
        </p:spPr>
      </p:pic>
      <p:pic>
        <p:nvPicPr>
          <p:cNvPr id="1028" name="Google Shape;1028;p290"/>
          <p:cNvPicPr preferRelativeResize="0"/>
          <p:nvPr/>
        </p:nvPicPr>
        <p:blipFill rotWithShape="1">
          <a:blip r:embed="rId6">
            <a:alphaModFix/>
          </a:blip>
          <a:srcRect/>
          <a:stretch/>
        </p:blipFill>
        <p:spPr>
          <a:xfrm>
            <a:off x="3955983" y="2868329"/>
            <a:ext cx="5157663" cy="2275172"/>
          </a:xfrm>
          <a:prstGeom prst="rect">
            <a:avLst/>
          </a:prstGeom>
          <a:noFill/>
          <a:ln>
            <a:noFill/>
          </a:ln>
        </p:spPr>
      </p:pic>
      <p:sp>
        <p:nvSpPr>
          <p:cNvPr id="1029" name="Google Shape;1029;p290"/>
          <p:cNvSpPr txBox="1"/>
          <p:nvPr/>
        </p:nvSpPr>
        <p:spPr>
          <a:xfrm>
            <a:off x="525002" y="86484"/>
            <a:ext cx="861899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92929"/>
                </a:solidFill>
                <a:latin typeface="Arial"/>
                <a:ea typeface="Arial"/>
                <a:cs typeface="Arial"/>
                <a:sym typeface="Arial"/>
              </a:rPr>
              <a:t>Distribution of Apps updated over the Year and Month</a:t>
            </a:r>
            <a:endParaRPr sz="1400" b="0" i="0" u="none" strike="noStrike" cap="none">
              <a:solidFill>
                <a:srgbClr val="292929"/>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8"/>
          <p:cNvSpPr txBox="1">
            <a:spLocks noGrp="1"/>
          </p:cNvSpPr>
          <p:nvPr>
            <p:ph type="title"/>
          </p:nvPr>
        </p:nvSpPr>
        <p:spPr>
          <a:xfrm>
            <a:off x="384724" y="503825"/>
            <a:ext cx="332232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a:t>Challenges Faced</a:t>
            </a:r>
            <a:endParaRPr sz="2800"/>
          </a:p>
        </p:txBody>
      </p:sp>
      <p:sp>
        <p:nvSpPr>
          <p:cNvPr id="1035" name="Google Shape;1035;p18"/>
          <p:cNvSpPr txBox="1"/>
          <p:nvPr/>
        </p:nvSpPr>
        <p:spPr>
          <a:xfrm>
            <a:off x="62991" y="886988"/>
            <a:ext cx="8363584" cy="2233930"/>
          </a:xfrm>
          <a:prstGeom prst="rect">
            <a:avLst/>
          </a:prstGeom>
          <a:noFill/>
          <a:ln>
            <a:noFill/>
          </a:ln>
        </p:spPr>
        <p:txBody>
          <a:bodyPr spcFirstLastPara="1" wrap="square" lIns="0" tIns="53325" rIns="0" bIns="0" anchor="t" anchorCtr="0">
            <a:spAutoFit/>
          </a:bodyPr>
          <a:lstStyle/>
          <a:p>
            <a:pPr marL="469900" marR="0" lvl="0" indent="-457200" algn="just"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Reading the dataset and comprehending the problem statement.</a:t>
            </a:r>
            <a:endParaRPr sz="1800" b="0" i="0" u="none" strike="noStrike" cap="none">
              <a:solidFill>
                <a:srgbClr val="000000"/>
              </a:solidFill>
              <a:latin typeface="Verdana"/>
              <a:ea typeface="Verdana"/>
              <a:cs typeface="Verdana"/>
              <a:sym typeface="Verdana"/>
            </a:endParaRPr>
          </a:p>
          <a:p>
            <a:pPr marL="469265" marR="10795"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Examining the business KPIs for app development and devising a  solution to the problem.</a:t>
            </a:r>
            <a:endParaRPr sz="1800" b="0" i="0" u="none" strike="noStrike" cap="none">
              <a:solidFill>
                <a:srgbClr val="000000"/>
              </a:solidFill>
              <a:latin typeface="Verdana"/>
              <a:ea typeface="Verdana"/>
              <a:cs typeface="Verdana"/>
              <a:sym typeface="Verdana"/>
            </a:endParaRPr>
          </a:p>
          <a:p>
            <a:pPr marL="469900" marR="0" lvl="0" indent="-457200" algn="just" rtl="0">
              <a:lnSpc>
                <a:spcPct val="100000"/>
              </a:lnSpc>
              <a:spcBef>
                <a:spcPts val="325"/>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Handling the error, duplicate and NaN values in the dataset.</a:t>
            </a:r>
            <a:endParaRPr sz="18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sz="1800" b="0" i="0" u="none" strike="noStrike" cap="none">
              <a:solidFill>
                <a:srgbClr val="000000"/>
              </a:solidFill>
              <a:latin typeface="Verdana"/>
              <a:ea typeface="Verdana"/>
              <a:cs typeface="Verdana"/>
              <a:sym typeface="Verdana"/>
            </a:endParaRPr>
          </a:p>
        </p:txBody>
      </p:sp>
      <p:sp>
        <p:nvSpPr>
          <p:cNvPr id="1036" name="Google Shape;1036;p18"/>
          <p:cNvSpPr/>
          <p:nvPr/>
        </p:nvSpPr>
        <p:spPr>
          <a:xfrm>
            <a:off x="0" y="3120918"/>
            <a:ext cx="9143981" cy="1122222"/>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a:effectLst>
            <a:reflection stA="50000" endA="295" endPos="92000" dist="101600" dir="5400000" sy="-100000" algn="bl" rotWithShape="0"/>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8"/>
          <p:cNvSpPr txBox="1"/>
          <p:nvPr/>
        </p:nvSpPr>
        <p:spPr>
          <a:xfrm>
            <a:off x="3158065" y="284562"/>
            <a:ext cx="33222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CC0000"/>
              </a:buClr>
              <a:buSzPts val="2800"/>
              <a:buFont typeface="Arial"/>
              <a:buNone/>
            </a:pPr>
            <a:r>
              <a:rPr lang="en-US" sz="2800" b="1" i="0" u="none" strike="noStrike" cap="none">
                <a:solidFill>
                  <a:srgbClr val="292929"/>
                </a:solidFill>
                <a:latin typeface="Arial"/>
                <a:ea typeface="Arial"/>
                <a:cs typeface="Arial"/>
                <a:sym typeface="Arial"/>
              </a:rPr>
              <a:t>Challenges Faced</a:t>
            </a:r>
            <a:endParaRPr sz="2800" b="1" i="0" u="none" strike="noStrike" cap="none">
              <a:solidFill>
                <a:srgbClr val="29292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27"/>
          <p:cNvSpPr txBox="1">
            <a:spLocks noGrp="1"/>
          </p:cNvSpPr>
          <p:nvPr>
            <p:ph type="title"/>
          </p:nvPr>
        </p:nvSpPr>
        <p:spPr>
          <a:xfrm>
            <a:off x="3323166" y="287868"/>
            <a:ext cx="24978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a:solidFill>
                  <a:srgbClr val="292929"/>
                </a:solidFill>
                <a:latin typeface="Arial"/>
                <a:ea typeface="Arial"/>
                <a:cs typeface="Arial"/>
                <a:sym typeface="Arial"/>
              </a:rPr>
              <a:t>Conclusion</a:t>
            </a:r>
            <a:endParaRPr sz="2800" b="1">
              <a:solidFill>
                <a:srgbClr val="292929"/>
              </a:solidFill>
              <a:latin typeface="Arial"/>
              <a:ea typeface="Arial"/>
              <a:cs typeface="Arial"/>
              <a:sym typeface="Arial"/>
            </a:endParaRPr>
          </a:p>
        </p:txBody>
      </p:sp>
      <p:sp>
        <p:nvSpPr>
          <p:cNvPr id="1043" name="Google Shape;1043;p27"/>
          <p:cNvSpPr txBox="1"/>
          <p:nvPr/>
        </p:nvSpPr>
        <p:spPr>
          <a:xfrm>
            <a:off x="195249" y="828801"/>
            <a:ext cx="8753500" cy="4090222"/>
          </a:xfrm>
          <a:prstGeom prst="rect">
            <a:avLst/>
          </a:prstGeom>
          <a:noFill/>
          <a:ln>
            <a:noFill/>
          </a:ln>
        </p:spPr>
        <p:txBody>
          <a:bodyPr spcFirstLastPara="1" wrap="square" lIns="0" tIns="118725" rIns="0" bIns="0" anchor="t" anchorCtr="0">
            <a:spAutoFit/>
          </a:bodyPr>
          <a:lstStyle/>
          <a:p>
            <a:pPr marL="36000" marR="0" lvl="0" indent="0" algn="just" rtl="0">
              <a:lnSpc>
                <a:spcPct val="100000"/>
              </a:lnSpc>
              <a:spcBef>
                <a:spcPts val="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92.19% </a:t>
            </a:r>
            <a:r>
              <a:rPr lang="en-US" sz="1400" b="0" i="0" u="none" strike="noStrike" cap="none">
                <a:solidFill>
                  <a:srgbClr val="004B53"/>
                </a:solidFill>
                <a:latin typeface="Verdana"/>
                <a:ea typeface="Verdana"/>
                <a:cs typeface="Verdana"/>
                <a:sym typeface="Verdana"/>
              </a:rPr>
              <a:t>apps are </a:t>
            </a:r>
            <a:r>
              <a:rPr lang="en-US" sz="1400" b="1" i="0" u="none" strike="noStrike" cap="none">
                <a:solidFill>
                  <a:srgbClr val="004B53"/>
                </a:solidFill>
                <a:latin typeface="Verdana"/>
                <a:ea typeface="Verdana"/>
                <a:cs typeface="Verdana"/>
                <a:sym typeface="Verdana"/>
              </a:rPr>
              <a:t>Free </a:t>
            </a:r>
            <a:r>
              <a:rPr lang="en-US" sz="1400" b="0" i="0" u="none" strike="noStrike" cap="none">
                <a:solidFill>
                  <a:srgbClr val="004B53"/>
                </a:solidFill>
                <a:latin typeface="Verdana"/>
                <a:ea typeface="Verdana"/>
                <a:cs typeface="Verdana"/>
                <a:sym typeface="Verdana"/>
              </a:rPr>
              <a:t>and 7.81% apps are paid in type.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81.80% </a:t>
            </a:r>
            <a:r>
              <a:rPr lang="en-US" sz="1400" b="0" i="0" u="none" strike="noStrike" cap="none">
                <a:solidFill>
                  <a:srgbClr val="004B53"/>
                </a:solidFill>
                <a:latin typeface="Verdana"/>
                <a:ea typeface="Verdana"/>
                <a:cs typeface="Verdana"/>
                <a:sym typeface="Verdana"/>
              </a:rPr>
              <a:t>apps have </a:t>
            </a:r>
            <a:r>
              <a:rPr lang="en-US" sz="1400" b="1" i="0" u="none" strike="noStrike" cap="none">
                <a:solidFill>
                  <a:srgbClr val="004B53"/>
                </a:solidFill>
                <a:latin typeface="Verdana"/>
                <a:ea typeface="Verdana"/>
                <a:cs typeface="Verdana"/>
                <a:sym typeface="Verdana"/>
              </a:rPr>
              <a:t>Everyone </a:t>
            </a:r>
            <a:r>
              <a:rPr lang="en-US" sz="1400" b="0" i="0" u="none" strike="noStrike" cap="none">
                <a:solidFill>
                  <a:srgbClr val="004B53"/>
                </a:solidFill>
                <a:latin typeface="Verdana"/>
                <a:ea typeface="Verdana"/>
                <a:cs typeface="Verdana"/>
                <a:sym typeface="Verdana"/>
              </a:rPr>
              <a:t>content rating.</a:t>
            </a:r>
            <a:endParaRPr sz="1400" b="0" i="0" u="none" strike="noStrike" cap="none">
              <a:solidFill>
                <a:srgbClr val="000000"/>
              </a:solidFill>
              <a:latin typeface="Arial"/>
              <a:ea typeface="Arial"/>
              <a:cs typeface="Arial"/>
              <a:sym typeface="Arial"/>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Events </a:t>
            </a:r>
            <a:r>
              <a:rPr lang="en-US" sz="1400" b="0" i="0" u="none" strike="noStrike" cap="none">
                <a:solidFill>
                  <a:srgbClr val="004B53"/>
                </a:solidFill>
                <a:latin typeface="Verdana"/>
                <a:ea typeface="Verdana"/>
                <a:cs typeface="Verdana"/>
                <a:sym typeface="Verdana"/>
              </a:rPr>
              <a:t>category has a </a:t>
            </a:r>
            <a:r>
              <a:rPr lang="en-US" sz="1400" b="1" i="0" u="none" strike="noStrike" cap="none">
                <a:solidFill>
                  <a:srgbClr val="004B53"/>
                </a:solidFill>
                <a:latin typeface="Verdana"/>
                <a:ea typeface="Verdana"/>
                <a:cs typeface="Verdana"/>
                <a:sym typeface="Verdana"/>
              </a:rPr>
              <a:t>highest mean rating of 4.39 </a:t>
            </a:r>
            <a:r>
              <a:rPr lang="en-US" sz="1400" b="0" i="0" u="none" strike="noStrike" cap="none">
                <a:solidFill>
                  <a:srgbClr val="004B53"/>
                </a:solidFill>
                <a:latin typeface="Verdana"/>
                <a:ea typeface="Verdana"/>
                <a:cs typeface="Verdana"/>
                <a:sym typeface="Verdana"/>
              </a:rPr>
              <a:t>and Dating category has lowest 4.05 rating.</a:t>
            </a:r>
            <a:endParaRPr sz="1400" b="0" i="0" u="none" strike="noStrike" cap="none">
              <a:solidFill>
                <a:srgbClr val="000000"/>
              </a:solidFill>
              <a:latin typeface="Arial"/>
              <a:ea typeface="Arial"/>
              <a:cs typeface="Arial"/>
              <a:sym typeface="Arial"/>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Family, Game and Tools are top three </a:t>
            </a:r>
            <a:r>
              <a:rPr lang="en-US" sz="1400" b="0" i="0" u="none" strike="noStrike" cap="none">
                <a:solidFill>
                  <a:srgbClr val="004B53"/>
                </a:solidFill>
                <a:latin typeface="Verdana"/>
                <a:ea typeface="Verdana"/>
                <a:cs typeface="Verdana"/>
                <a:sym typeface="Verdana"/>
              </a:rPr>
              <a:t>categories having 1906, 926 and 829 app count. </a:t>
            </a:r>
            <a:endParaRPr sz="1400" b="0" i="0" u="none" strike="noStrike" cap="none">
              <a:solidFill>
                <a:srgbClr val="000000"/>
              </a:solidFill>
              <a:latin typeface="Arial"/>
              <a:ea typeface="Arial"/>
              <a:cs typeface="Arial"/>
              <a:sym typeface="Arial"/>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Most competitive category: </a:t>
            </a:r>
            <a:r>
              <a:rPr lang="en-US" sz="1400" b="1" i="0" u="none" strike="noStrike" cap="none">
                <a:solidFill>
                  <a:srgbClr val="004B53"/>
                </a:solidFill>
                <a:latin typeface="Verdana"/>
                <a:ea typeface="Verdana"/>
                <a:cs typeface="Verdana"/>
                <a:sym typeface="Verdana"/>
              </a:rPr>
              <a:t>Family</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Category with the highest number of installs: </a:t>
            </a:r>
            <a:r>
              <a:rPr lang="en-US" sz="1400" b="1" i="0" u="none" strike="noStrike" cap="none">
                <a:solidFill>
                  <a:srgbClr val="004B53"/>
                </a:solidFill>
                <a:latin typeface="Verdana"/>
                <a:ea typeface="Verdana"/>
                <a:cs typeface="Verdana"/>
                <a:sym typeface="Verdana"/>
              </a:rPr>
              <a:t>Game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Tools, Entertainment, Education, Business and Medical are top Genres.</a:t>
            </a:r>
            <a:endParaRPr sz="1400" b="0" i="0" u="none" strike="noStrike" cap="none">
              <a:solidFill>
                <a:srgbClr val="000000"/>
              </a:solidFill>
              <a:latin typeface="Arial"/>
              <a:ea typeface="Arial"/>
              <a:cs typeface="Arial"/>
              <a:sym typeface="Arial"/>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8783 Apps </a:t>
            </a:r>
            <a:r>
              <a:rPr lang="en-US" sz="1400" b="0" i="0" u="none" strike="noStrike" cap="none">
                <a:solidFill>
                  <a:srgbClr val="004B53"/>
                </a:solidFill>
                <a:latin typeface="Verdana"/>
                <a:ea typeface="Verdana"/>
                <a:cs typeface="Verdana"/>
                <a:sym typeface="Verdana"/>
              </a:rPr>
              <a:t>are having size less than or equal to </a:t>
            </a:r>
            <a:r>
              <a:rPr lang="en-US" sz="1400" b="1" i="0" u="none" strike="noStrike" cap="none">
                <a:solidFill>
                  <a:srgbClr val="004B53"/>
                </a:solidFill>
                <a:latin typeface="Verdana"/>
                <a:ea typeface="Verdana"/>
                <a:cs typeface="Verdana"/>
                <a:sym typeface="Verdana"/>
              </a:rPr>
              <a:t>50 MB.</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7749 Apps </a:t>
            </a:r>
            <a:r>
              <a:rPr lang="en-US" sz="1400" b="0" i="0" u="none" strike="noStrike" cap="none">
                <a:solidFill>
                  <a:srgbClr val="004B53"/>
                </a:solidFill>
                <a:latin typeface="Verdana"/>
                <a:ea typeface="Verdana"/>
                <a:cs typeface="Verdana"/>
                <a:sym typeface="Verdana"/>
              </a:rPr>
              <a:t>has rating </a:t>
            </a:r>
            <a:r>
              <a:rPr lang="en-US" sz="1400" b="1" i="0" u="none" strike="noStrike" cap="none">
                <a:solidFill>
                  <a:srgbClr val="004B53"/>
                </a:solidFill>
                <a:latin typeface="Verdana"/>
                <a:ea typeface="Verdana"/>
                <a:cs typeface="Verdana"/>
                <a:sym typeface="Verdana"/>
              </a:rPr>
              <a:t>more than 4.0 </a:t>
            </a:r>
            <a:r>
              <a:rPr lang="en-US" sz="1400" b="0" i="0" u="none" strike="noStrike" cap="none">
                <a:solidFill>
                  <a:srgbClr val="004B53"/>
                </a:solidFill>
                <a:latin typeface="Verdana"/>
                <a:ea typeface="Verdana"/>
                <a:cs typeface="Verdana"/>
                <a:sym typeface="Verdana"/>
              </a:rPr>
              <a:t>including both type of app.</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Overall sentiment count </a:t>
            </a:r>
            <a:r>
              <a:rPr lang="en-US" sz="1400" b="0" i="0" u="none" strike="noStrike" cap="none">
                <a:solidFill>
                  <a:srgbClr val="004B53"/>
                </a:solidFill>
                <a:latin typeface="Verdana"/>
                <a:ea typeface="Verdana"/>
                <a:cs typeface="Verdana"/>
                <a:sym typeface="Verdana"/>
              </a:rPr>
              <a:t>of merged dataset in which </a:t>
            </a:r>
            <a:r>
              <a:rPr lang="en-US" sz="1400" b="1" i="0" u="none" strike="noStrike" cap="none">
                <a:solidFill>
                  <a:srgbClr val="004B53"/>
                </a:solidFill>
                <a:latin typeface="Verdana"/>
                <a:ea typeface="Verdana"/>
                <a:cs typeface="Verdana"/>
                <a:sym typeface="Verdana"/>
              </a:rPr>
              <a:t>Positive sentiment count is 64%, Negative  22% and Neutral 14%.</a:t>
            </a:r>
            <a:r>
              <a:rPr lang="en-US" sz="1400" b="0" i="0" u="none" strike="noStrike" cap="none">
                <a:solidFill>
                  <a:srgbClr val="004B53"/>
                </a:solidFill>
                <a:latin typeface="Verdana"/>
                <a:ea typeface="Verdana"/>
                <a:cs typeface="Verdana"/>
                <a:sym typeface="Verdana"/>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291"/>
          <p:cNvSpPr txBox="1"/>
          <p:nvPr/>
        </p:nvSpPr>
        <p:spPr>
          <a:xfrm>
            <a:off x="160866" y="946870"/>
            <a:ext cx="8662881" cy="3908762"/>
          </a:xfrm>
          <a:prstGeom prst="rect">
            <a:avLst/>
          </a:prstGeom>
          <a:noFill/>
          <a:ln>
            <a:noFill/>
          </a:ln>
        </p:spPr>
        <p:txBody>
          <a:bodyPr spcFirstLastPara="1" wrap="square" lIns="91425" tIns="45700" rIns="91425" bIns="45700" anchor="t" anchorCtr="0">
            <a:spAutoFit/>
          </a:bodyPr>
          <a:lstStyle/>
          <a:p>
            <a:pPr marL="3600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It's good to develop a </a:t>
            </a:r>
            <a:r>
              <a:rPr lang="en-US" sz="1400" b="1" i="0" u="none" strike="noStrike" cap="none">
                <a:solidFill>
                  <a:srgbClr val="004B53"/>
                </a:solidFill>
                <a:latin typeface="Verdana"/>
                <a:ea typeface="Verdana"/>
                <a:cs typeface="Verdana"/>
                <a:sym typeface="Verdana"/>
              </a:rPr>
              <a:t>Free type </a:t>
            </a:r>
            <a:r>
              <a:rPr lang="en-US" sz="1400" b="0" i="0" u="none" strike="noStrike" cap="none">
                <a:solidFill>
                  <a:srgbClr val="004B53"/>
                </a:solidFill>
                <a:latin typeface="Verdana"/>
                <a:ea typeface="Verdana"/>
                <a:cs typeface="Verdana"/>
                <a:sym typeface="Verdana"/>
              </a:rPr>
              <a:t>app and having a content rating for </a:t>
            </a:r>
            <a:r>
              <a:rPr lang="en-US" sz="1400" b="1" i="0" u="none" strike="noStrike" cap="none">
                <a:solidFill>
                  <a:srgbClr val="004B53"/>
                </a:solidFill>
                <a:latin typeface="Verdana"/>
                <a:ea typeface="Verdana"/>
                <a:cs typeface="Verdana"/>
                <a:sym typeface="Verdana"/>
              </a:rPr>
              <a:t>Everyone.</a:t>
            </a:r>
            <a:endParaRPr sz="1400" b="0" i="0" u="none" strike="noStrike" cap="none">
              <a:solidFill>
                <a:srgbClr val="000000"/>
              </a:solidFill>
              <a:latin typeface="Arial"/>
              <a:ea typeface="Arial"/>
              <a:cs typeface="Arial"/>
              <a:sym typeface="Arial"/>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Percentage of apps that are top rated = </a:t>
            </a:r>
            <a:r>
              <a:rPr lang="en-US" sz="1400" b="1" i="0" u="none" strike="noStrike" cap="none">
                <a:solidFill>
                  <a:srgbClr val="004B53"/>
                </a:solidFill>
                <a:latin typeface="Verdana"/>
                <a:ea typeface="Verdana"/>
                <a:cs typeface="Verdana"/>
                <a:sym typeface="Verdana"/>
              </a:rPr>
              <a:t>                      81.80%</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There are </a:t>
            </a:r>
            <a:r>
              <a:rPr lang="en-US" sz="1400" b="1" i="0" u="none" strike="noStrike" cap="none">
                <a:solidFill>
                  <a:srgbClr val="004B53"/>
                </a:solidFill>
                <a:latin typeface="Verdana"/>
                <a:ea typeface="Verdana"/>
                <a:cs typeface="Verdana"/>
                <a:sym typeface="Verdana"/>
              </a:rPr>
              <a:t>20 </a:t>
            </a:r>
            <a:r>
              <a:rPr lang="en-US" sz="1400" b="0" i="0" u="none" strike="noStrike" cap="none">
                <a:solidFill>
                  <a:srgbClr val="004B53"/>
                </a:solidFill>
                <a:latin typeface="Verdana"/>
                <a:ea typeface="Verdana"/>
                <a:cs typeface="Verdana"/>
                <a:sym typeface="Verdana"/>
              </a:rPr>
              <a:t>free apps that have been installed over a </a:t>
            </a:r>
            <a:r>
              <a:rPr lang="en-US" sz="1400" b="1" i="0" u="none" strike="noStrike" cap="none">
                <a:solidFill>
                  <a:srgbClr val="004B53"/>
                </a:solidFill>
                <a:latin typeface="Verdana"/>
                <a:ea typeface="Verdana"/>
                <a:cs typeface="Verdana"/>
                <a:sym typeface="Verdana"/>
              </a:rPr>
              <a:t>billion </a:t>
            </a:r>
            <a:r>
              <a:rPr lang="en-US" sz="1400" b="0" i="0" u="none" strike="noStrike" cap="none">
                <a:solidFill>
                  <a:srgbClr val="004B53"/>
                </a:solidFill>
                <a:latin typeface="Verdana"/>
                <a:ea typeface="Verdana"/>
                <a:cs typeface="Verdana"/>
                <a:sym typeface="Verdana"/>
              </a:rPr>
              <a:t>times</a:t>
            </a:r>
            <a:endParaRPr sz="1400" b="0" i="0" u="none" strike="noStrike" cap="none">
              <a:solidFill>
                <a:srgbClr val="004B53"/>
              </a:solidFill>
              <a:latin typeface="Verdana"/>
              <a:ea typeface="Verdana"/>
              <a:cs typeface="Verdana"/>
              <a:sym typeface="Verdana"/>
            </a:endParaRPr>
          </a:p>
          <a:p>
            <a:pPr marL="36000" marR="508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Minecraft </a:t>
            </a:r>
            <a:r>
              <a:rPr lang="en-US" sz="1400" b="0" i="0" u="none" strike="noStrike" cap="none">
                <a:solidFill>
                  <a:srgbClr val="004B53"/>
                </a:solidFill>
                <a:latin typeface="Verdana"/>
                <a:ea typeface="Verdana"/>
                <a:cs typeface="Verdana"/>
                <a:sym typeface="Verdana"/>
              </a:rPr>
              <a:t>is the only app in the paid category with over </a:t>
            </a:r>
            <a:r>
              <a:rPr lang="en-US" sz="1400" b="1" i="0" u="none" strike="noStrike" cap="none">
                <a:solidFill>
                  <a:srgbClr val="004B53"/>
                </a:solidFill>
                <a:latin typeface="Verdana"/>
                <a:ea typeface="Verdana"/>
                <a:cs typeface="Verdana"/>
                <a:sym typeface="Verdana"/>
              </a:rPr>
              <a:t>10M </a:t>
            </a:r>
            <a:r>
              <a:rPr lang="en-US" sz="1400" b="0" i="0" u="none" strike="noStrike" cap="none">
                <a:solidFill>
                  <a:srgbClr val="004B53"/>
                </a:solidFill>
                <a:latin typeface="Verdana"/>
                <a:ea typeface="Verdana"/>
                <a:cs typeface="Verdana"/>
                <a:sym typeface="Verdana"/>
              </a:rPr>
              <a:t>installs,  and also has produced the most revenue only from installation fee.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Price, Rating, Size </a:t>
            </a:r>
            <a:r>
              <a:rPr lang="en-US" sz="1400" b="1" i="0" u="none" strike="noStrike" cap="none">
                <a:solidFill>
                  <a:srgbClr val="004B53"/>
                </a:solidFill>
                <a:latin typeface="Verdana"/>
                <a:ea typeface="Verdana"/>
                <a:cs typeface="Verdana"/>
                <a:sym typeface="Verdana"/>
              </a:rPr>
              <a:t>has no or very less correlation </a:t>
            </a:r>
            <a:r>
              <a:rPr lang="en-US" sz="1400" b="0" i="0" u="none" strike="noStrike" cap="none">
                <a:solidFill>
                  <a:srgbClr val="004B53"/>
                </a:solidFill>
                <a:latin typeface="Verdana"/>
                <a:ea typeface="Verdana"/>
                <a:cs typeface="Verdana"/>
                <a:sym typeface="Verdana"/>
              </a:rPr>
              <a:t>with </a:t>
            </a:r>
            <a:r>
              <a:rPr lang="en-US" sz="1400" b="1" i="0" u="none" strike="noStrike" cap="none">
                <a:solidFill>
                  <a:srgbClr val="004B53"/>
                </a:solidFill>
                <a:latin typeface="Verdana"/>
                <a:ea typeface="Verdana"/>
                <a:cs typeface="Verdana"/>
                <a:sym typeface="Verdana"/>
              </a:rPr>
              <a:t>Sentiment Polarity</a:t>
            </a:r>
            <a:r>
              <a:rPr lang="en-US" sz="1400" b="0" i="0" u="none" strike="noStrike" cap="none">
                <a:solidFill>
                  <a:srgbClr val="004B53"/>
                </a:solidFill>
                <a:latin typeface="Verdana"/>
                <a:ea typeface="Verdana"/>
                <a:cs typeface="Verdana"/>
                <a:sym typeface="Verdana"/>
              </a:rPr>
              <a:t>.</a:t>
            </a:r>
            <a:endParaRPr sz="1400" b="1"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The median size of the apps in the play store is 12 MB</a:t>
            </a:r>
            <a:endParaRPr sz="1400" b="0" i="0" u="none" strike="noStrike" cap="none">
              <a:solidFill>
                <a:srgbClr val="000000"/>
              </a:solidFill>
              <a:latin typeface="Arial"/>
              <a:ea typeface="Arial"/>
              <a:cs typeface="Arial"/>
              <a:sym typeface="Arial"/>
            </a:endParaRPr>
          </a:p>
          <a:p>
            <a:pPr marL="36000" marR="2413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The apps whose size </a:t>
            </a:r>
            <a:r>
              <a:rPr lang="en-US" sz="1400" b="1" i="0" u="none" strike="noStrike" cap="none">
                <a:solidFill>
                  <a:srgbClr val="004B53"/>
                </a:solidFill>
                <a:latin typeface="Verdana"/>
                <a:ea typeface="Verdana"/>
                <a:cs typeface="Verdana"/>
                <a:sym typeface="Verdana"/>
              </a:rPr>
              <a:t>varies with device </a:t>
            </a:r>
            <a:r>
              <a:rPr lang="en-US" sz="1400" b="0" i="0" u="none" strike="noStrike" cap="none">
                <a:solidFill>
                  <a:srgbClr val="004B53"/>
                </a:solidFill>
                <a:latin typeface="Verdana"/>
                <a:ea typeface="Verdana"/>
                <a:cs typeface="Verdana"/>
                <a:sym typeface="Verdana"/>
              </a:rPr>
              <a:t>has the highest number  average app installs.</a:t>
            </a:r>
            <a:endParaRPr sz="1400" b="0" i="0" u="none" strike="noStrike" cap="none">
              <a:solidFill>
                <a:srgbClr val="000000"/>
              </a:solidFill>
              <a:latin typeface="Arial"/>
              <a:ea typeface="Arial"/>
              <a:cs typeface="Arial"/>
              <a:sym typeface="Arial"/>
            </a:endParaRPr>
          </a:p>
          <a:p>
            <a:pPr marL="36000" marR="508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4B53"/>
                </a:solidFill>
                <a:latin typeface="Verdana"/>
                <a:ea typeface="Verdana"/>
                <a:cs typeface="Verdana"/>
                <a:sym typeface="Verdana"/>
              </a:rPr>
              <a:t>The apps whose size is </a:t>
            </a:r>
            <a:r>
              <a:rPr lang="en-US" sz="1400" b="1" i="0" u="none" strike="noStrike" cap="none">
                <a:solidFill>
                  <a:srgbClr val="004B53"/>
                </a:solidFill>
                <a:latin typeface="Verdana"/>
                <a:ea typeface="Verdana"/>
                <a:cs typeface="Verdana"/>
                <a:sym typeface="Verdana"/>
              </a:rPr>
              <a:t>greater than 90 MB </a:t>
            </a:r>
            <a:r>
              <a:rPr lang="en-US" sz="1400" b="0" i="0" u="none" strike="noStrike" cap="none">
                <a:solidFill>
                  <a:srgbClr val="004B53"/>
                </a:solidFill>
                <a:latin typeface="Verdana"/>
                <a:ea typeface="Verdana"/>
                <a:cs typeface="Verdana"/>
                <a:sym typeface="Verdana"/>
              </a:rPr>
              <a:t>has the highest number  of average user reviews, ie, they are more popular than the rest.</a:t>
            </a:r>
            <a:endParaRPr sz="1400" b="0" i="0" u="none" strike="noStrike" cap="none">
              <a:solidFill>
                <a:srgbClr val="000000"/>
              </a:solidFill>
              <a:latin typeface="Arial"/>
              <a:ea typeface="Arial"/>
              <a:cs typeface="Arial"/>
              <a:sym typeface="Arial"/>
            </a:endParaRPr>
          </a:p>
          <a:p>
            <a:pPr marL="36000" marR="10160" lvl="0" indent="0" algn="just" rtl="0">
              <a:lnSpc>
                <a:spcPct val="100000"/>
              </a:lnSpc>
              <a:spcBef>
                <a:spcPts val="1200"/>
              </a:spcBef>
              <a:spcAft>
                <a:spcPts val="0"/>
              </a:spcAft>
              <a:buClr>
                <a:srgbClr val="000000"/>
              </a:buClr>
              <a:buSzPts val="1400"/>
              <a:buFont typeface="Arial"/>
              <a:buNone/>
            </a:pPr>
            <a:r>
              <a:rPr lang="en-US" sz="1400" b="1" i="0" u="none" strike="noStrike" cap="none">
                <a:solidFill>
                  <a:srgbClr val="004B53"/>
                </a:solidFill>
                <a:latin typeface="Verdana"/>
                <a:ea typeface="Verdana"/>
                <a:cs typeface="Verdana"/>
                <a:sym typeface="Verdana"/>
              </a:rPr>
              <a:t>Helix Jump </a:t>
            </a:r>
            <a:r>
              <a:rPr lang="en-US" sz="1400" b="0" i="0" u="none" strike="noStrike" cap="none">
                <a:solidFill>
                  <a:srgbClr val="004B53"/>
                </a:solidFill>
                <a:latin typeface="Verdana"/>
                <a:ea typeface="Verdana"/>
                <a:cs typeface="Verdana"/>
                <a:sym typeface="Verdana"/>
              </a:rPr>
              <a:t>has the highest number of positive reviews and </a:t>
            </a:r>
            <a:r>
              <a:rPr lang="en-US" sz="1400" b="1" i="0" u="none" strike="noStrike" cap="none">
                <a:solidFill>
                  <a:srgbClr val="004B53"/>
                </a:solidFill>
                <a:latin typeface="Verdana"/>
                <a:ea typeface="Verdana"/>
                <a:cs typeface="Verdana"/>
                <a:sym typeface="Verdana"/>
              </a:rPr>
              <a:t>Angry  Birds Classic </a:t>
            </a:r>
            <a:r>
              <a:rPr lang="en-US" sz="1400" b="0" i="0" u="none" strike="noStrike" cap="none">
                <a:solidFill>
                  <a:srgbClr val="004B53"/>
                </a:solidFill>
                <a:latin typeface="Verdana"/>
                <a:ea typeface="Verdana"/>
                <a:cs typeface="Verdana"/>
                <a:sym typeface="Verdana"/>
              </a:rPr>
              <a:t>has the highest number of negative reviews.</a:t>
            </a:r>
            <a:endParaRPr sz="1400" b="0" i="0" u="none" strike="noStrike" cap="none">
              <a:solidFill>
                <a:srgbClr val="000000"/>
              </a:solidFill>
              <a:latin typeface="Arial"/>
              <a:ea typeface="Arial"/>
              <a:cs typeface="Arial"/>
              <a:sym typeface="Arial"/>
            </a:endParaRPr>
          </a:p>
        </p:txBody>
      </p:sp>
      <p:sp>
        <p:nvSpPr>
          <p:cNvPr id="1049" name="Google Shape;1049;p291"/>
          <p:cNvSpPr txBox="1">
            <a:spLocks noGrp="1"/>
          </p:cNvSpPr>
          <p:nvPr>
            <p:ph type="title"/>
          </p:nvPr>
        </p:nvSpPr>
        <p:spPr>
          <a:xfrm>
            <a:off x="2864100" y="287875"/>
            <a:ext cx="33201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a:solidFill>
                  <a:srgbClr val="292929"/>
                </a:solidFill>
                <a:latin typeface="Arial"/>
                <a:ea typeface="Arial"/>
                <a:cs typeface="Arial"/>
                <a:sym typeface="Arial"/>
              </a:rPr>
              <a:t>Conclusion</a:t>
            </a:r>
            <a:r>
              <a:rPr lang="en-US" sz="2800" b="1">
                <a:solidFill>
                  <a:srgbClr val="292929"/>
                </a:solidFill>
              </a:rPr>
              <a:t>[Contd.]</a:t>
            </a:r>
            <a:endParaRPr sz="2800" b="1">
              <a:solidFill>
                <a:srgbClr val="29292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a:solidFill>
                  <a:srgbClr val="292929"/>
                </a:solidFill>
                <a:latin typeface="Arial"/>
                <a:ea typeface="Arial"/>
                <a:cs typeface="Arial"/>
                <a:sym typeface="Arial"/>
              </a:rPr>
              <a:t>Introduction</a:t>
            </a:r>
            <a:endParaRPr sz="2800" b="0" i="0" u="none" strike="noStrike" cap="none">
              <a:solidFill>
                <a:srgbClr val="292929"/>
              </a:solidFill>
              <a:latin typeface="Arial"/>
              <a:ea typeface="Arial"/>
              <a:cs typeface="Arial"/>
              <a:sym typeface="Arial"/>
            </a:endParaRPr>
          </a:p>
        </p:txBody>
      </p:sp>
      <p:sp>
        <p:nvSpPr>
          <p:cNvPr id="804" name="Google Shape;804;p3"/>
          <p:cNvSpPr txBox="1"/>
          <p:nvPr/>
        </p:nvSpPr>
        <p:spPr>
          <a:xfrm>
            <a:off x="0" y="830638"/>
            <a:ext cx="9144000" cy="4312862"/>
          </a:xfrm>
          <a:prstGeom prst="rect">
            <a:avLst/>
          </a:prstGeom>
          <a:noFill/>
          <a:ln>
            <a:noFill/>
          </a:ln>
        </p:spPr>
        <p:txBody>
          <a:bodyPr spcFirstLastPara="1" wrap="square" lIns="91425" tIns="45700" rIns="91425" bIns="45700" anchor="t" anchorCtr="0">
            <a:noAutofit/>
          </a:bodyPr>
          <a:lstStyle/>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Android is the most popular operating system in the world, with over 2.5 billion active users spanning over 190 countries.</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There are more than 3.04 million apps found on Google Play Store.</a:t>
            </a:r>
            <a:endParaRPr sz="1400" b="0" i="0" u="none" strike="noStrike" cap="none">
              <a:solidFill>
                <a:srgbClr val="000000"/>
              </a:solidFill>
              <a:latin typeface="Arial"/>
              <a:ea typeface="Arial"/>
              <a:cs typeface="Arial"/>
              <a:sym typeface="Arial"/>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 The Play Store apps data has enormous potential to drive app-making businesses to success.</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Actionable insights can be drawn for developers to work on and capture the Android market. The main goal of our project is-</a:t>
            </a:r>
            <a:endParaRPr sz="1600" b="0" i="0" u="none" strike="noStrike" cap="none">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sz="1600" b="0" i="0" u="none" strike="noStrike" cap="none">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a:solidFill>
                  <a:srgbClr val="004B53"/>
                </a:solidFill>
                <a:latin typeface="Verdana"/>
                <a:ea typeface="Verdana"/>
                <a:cs typeface="Verdana"/>
                <a:sym typeface="Verdana"/>
              </a:rPr>
              <a:t> The Objective of the project to Explore and analyze the data to discover key factors responsible for app engagement and success</a:t>
            </a:r>
            <a:r>
              <a:rPr lang="en-US" sz="1600" b="0" i="0" u="none" strike="noStrike" cap="none">
                <a:solidFill>
                  <a:srgbClr val="004B53"/>
                </a:solidFill>
                <a:latin typeface="Montserrat"/>
                <a:ea typeface="Montserrat"/>
                <a:cs typeface="Montserrat"/>
                <a:sym typeface="Montserrat"/>
              </a:rPr>
              <a:t>.</a:t>
            </a:r>
            <a:endParaRPr sz="1600" b="0" i="0" u="none" strike="noStrike" cap="none">
              <a:solidFill>
                <a:srgbClr val="004B53"/>
              </a:solidFill>
              <a:latin typeface="Arial"/>
              <a:ea typeface="Arial"/>
              <a:cs typeface="Arial"/>
              <a:sym typeface="Arial"/>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p292"/>
          <p:cNvPicPr preferRelativeResize="0"/>
          <p:nvPr/>
        </p:nvPicPr>
        <p:blipFill rotWithShape="1">
          <a:blip r:embed="rId3">
            <a:alphaModFix/>
          </a:blip>
          <a:srcRect/>
          <a:stretch/>
        </p:blipFill>
        <p:spPr>
          <a:xfrm>
            <a:off x="2700867" y="701995"/>
            <a:ext cx="4367701" cy="39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270"/>
          <p:cNvSpPr txBox="1">
            <a:spLocks noGrp="1"/>
          </p:cNvSpPr>
          <p:nvPr>
            <p:ph type="title"/>
          </p:nvPr>
        </p:nvSpPr>
        <p:spPr>
          <a:xfrm>
            <a:off x="384724" y="503825"/>
            <a:ext cx="368998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800"/>
              <a:t>Problem Statement</a:t>
            </a:r>
            <a:endParaRPr sz="2800"/>
          </a:p>
        </p:txBody>
      </p:sp>
      <p:sp>
        <p:nvSpPr>
          <p:cNvPr id="813" name="Google Shape;813;p270"/>
          <p:cNvSpPr txBox="1"/>
          <p:nvPr/>
        </p:nvSpPr>
        <p:spPr>
          <a:xfrm>
            <a:off x="384724" y="1044940"/>
            <a:ext cx="8370600" cy="3613500"/>
          </a:xfrm>
          <a:prstGeom prst="rect">
            <a:avLst/>
          </a:prstGeom>
          <a:noFill/>
          <a:ln>
            <a:noFill/>
          </a:ln>
        </p:spPr>
        <p:txBody>
          <a:bodyPr spcFirstLastPara="1" wrap="square" lIns="0" tIns="12700" rIns="0" bIns="0" anchor="t" anchorCtr="0">
            <a:spAutoFit/>
          </a:bodyPr>
          <a:lstStyle/>
          <a:p>
            <a:pPr marL="469265" marR="58419"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Two datasets are provided, one with </a:t>
            </a:r>
            <a:r>
              <a:rPr lang="en-US" sz="1800" b="1" i="0" u="none" strike="noStrike" cap="none">
                <a:solidFill>
                  <a:srgbClr val="124F5B"/>
                </a:solidFill>
                <a:latin typeface="Verdana"/>
                <a:ea typeface="Verdana"/>
                <a:cs typeface="Verdana"/>
                <a:sym typeface="Verdana"/>
              </a:rPr>
              <a:t>basic information </a:t>
            </a:r>
            <a:r>
              <a:rPr lang="en-US" sz="1800" b="0" i="0" u="none" strike="noStrike" cap="none">
                <a:solidFill>
                  <a:srgbClr val="124F5B"/>
                </a:solidFill>
                <a:latin typeface="Verdana"/>
                <a:ea typeface="Verdana"/>
                <a:cs typeface="Verdana"/>
                <a:sym typeface="Verdana"/>
              </a:rPr>
              <a:t>and the  other with </a:t>
            </a:r>
            <a:r>
              <a:rPr lang="en-US" sz="1800" b="1" i="0" u="none" strike="noStrike" cap="none">
                <a:solidFill>
                  <a:srgbClr val="124F5B"/>
                </a:solidFill>
                <a:latin typeface="Verdana"/>
                <a:ea typeface="Verdana"/>
                <a:cs typeface="Verdana"/>
                <a:sym typeface="Verdana"/>
              </a:rPr>
              <a:t>user reviews </a:t>
            </a:r>
            <a:r>
              <a:rPr lang="en-US" sz="1800" b="0" i="0" u="none" strike="noStrike" cap="none">
                <a:solidFill>
                  <a:srgbClr val="124F5B"/>
                </a:solidFill>
                <a:latin typeface="Verdana"/>
                <a:ea typeface="Verdana"/>
                <a:cs typeface="Verdana"/>
                <a:sym typeface="Verdana"/>
              </a:rPr>
              <a:t>for the respective app.</a:t>
            </a:r>
            <a:endParaRPr sz="18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sz="1800" b="0" i="0" u="none" strike="noStrike" cap="none">
              <a:solidFill>
                <a:srgbClr val="000000"/>
              </a:solidFill>
              <a:latin typeface="Verdana"/>
              <a:ea typeface="Verdana"/>
              <a:cs typeface="Verdana"/>
              <a:sym typeface="Verdana"/>
            </a:endParaRPr>
          </a:p>
          <a:p>
            <a:pPr marL="0" marR="0" lvl="0" indent="0" algn="l" rtl="0">
              <a:lnSpc>
                <a:spcPct val="100000"/>
              </a:lnSpc>
              <a:spcBef>
                <a:spcPts val="45"/>
              </a:spcBef>
              <a:spcAft>
                <a:spcPts val="0"/>
              </a:spcAft>
              <a:buClr>
                <a:srgbClr val="124F5B"/>
              </a:buClr>
              <a:buSzPts val="2000"/>
              <a:buFont typeface="Arial"/>
              <a:buNone/>
            </a:pPr>
            <a:endParaRPr sz="2000" b="0" i="0" u="none" strike="noStrike" cap="none">
              <a:solidFill>
                <a:srgbClr val="000000"/>
              </a:solidFill>
              <a:latin typeface="Verdana"/>
              <a:ea typeface="Verdana"/>
              <a:cs typeface="Verdana"/>
              <a:sym typeface="Verdana"/>
            </a:endParaRPr>
          </a:p>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92929"/>
                </a:solidFill>
                <a:latin typeface="Verdana"/>
                <a:ea typeface="Verdana"/>
                <a:cs typeface="Verdana"/>
                <a:sym typeface="Verdana"/>
              </a:rPr>
              <a:t>So, what factors inﬂuence an app's success?</a:t>
            </a:r>
            <a:endParaRPr sz="2000" b="0" i="0" u="none" strike="noStrike" cap="none">
              <a:solidFill>
                <a:srgbClr val="292929"/>
              </a:solidFill>
              <a:latin typeface="Verdana"/>
              <a:ea typeface="Verdana"/>
              <a:cs typeface="Verdana"/>
              <a:sym typeface="Verdana"/>
            </a:endParaRPr>
          </a:p>
          <a:p>
            <a:pPr marL="12700" marR="0" lvl="0" indent="0" algn="l" rtl="0">
              <a:lnSpc>
                <a:spcPct val="100000"/>
              </a:lnSpc>
              <a:spcBef>
                <a:spcPts val="5"/>
              </a:spcBef>
              <a:spcAft>
                <a:spcPts val="0"/>
              </a:spcAft>
              <a:buClr>
                <a:srgbClr val="000000"/>
              </a:buClr>
              <a:buSzPts val="1800"/>
              <a:buFont typeface="Arial"/>
              <a:buNone/>
            </a:pPr>
            <a:r>
              <a:rPr lang="en-US" sz="1800" b="0" i="0" u="none" strike="noStrike" cap="none">
                <a:solidFill>
                  <a:srgbClr val="124F5B"/>
                </a:solidFill>
                <a:latin typeface="Verdana"/>
                <a:ea typeface="Verdana"/>
                <a:cs typeface="Verdana"/>
                <a:sym typeface="Verdana"/>
              </a:rPr>
              <a:t>An app is said to be successful if it has: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high average user rating</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good number of positive reviews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good number of monthly average users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High revenue per customer and so on.</a:t>
            </a:r>
            <a:endParaRPr sz="1800" b="0" i="0" u="none" strike="noStrike" cap="none">
              <a:solidFill>
                <a:srgbClr val="000000"/>
              </a:solidFill>
              <a:latin typeface="Verdana"/>
              <a:ea typeface="Verdana"/>
              <a:cs typeface="Verdana"/>
              <a:sym typeface="Verdana"/>
            </a:endParaRPr>
          </a:p>
        </p:txBody>
      </p:sp>
      <p:sp>
        <p:nvSpPr>
          <p:cNvPr id="814" name="Google Shape;814;p270"/>
          <p:cNvSpPr txBox="1"/>
          <p:nvPr/>
        </p:nvSpPr>
        <p:spPr>
          <a:xfrm>
            <a:off x="971057" y="294648"/>
            <a:ext cx="36900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000000"/>
              </a:buClr>
              <a:buSzPts val="1400"/>
              <a:buFont typeface="Arial"/>
              <a:buNone/>
            </a:pPr>
            <a:r>
              <a:rPr lang="en-US" sz="2800" b="1" i="0" u="none" strike="noStrike" cap="none">
                <a:solidFill>
                  <a:srgbClr val="292929"/>
                </a:solidFill>
              </a:rPr>
              <a:t>Problem Statement</a:t>
            </a:r>
            <a:endParaRPr sz="2800" b="1" i="0" u="none" strike="noStrike" cap="none">
              <a:solidFill>
                <a:srgbClr val="292929"/>
              </a:solidFill>
            </a:endParaRPr>
          </a:p>
        </p:txBody>
      </p:sp>
      <p:sp>
        <p:nvSpPr>
          <p:cNvPr id="815" name="Google Shape;815;p270"/>
          <p:cNvSpPr/>
          <p:nvPr/>
        </p:nvSpPr>
        <p:spPr>
          <a:xfrm>
            <a:off x="5777973" y="3273790"/>
            <a:ext cx="1450547" cy="1837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70"/>
          <p:cNvSpPr/>
          <p:nvPr/>
        </p:nvSpPr>
        <p:spPr>
          <a:xfrm>
            <a:off x="7650104" y="3240785"/>
            <a:ext cx="1349497" cy="186549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7" name="Google Shape;817;p270"/>
          <p:cNvGrpSpPr/>
          <p:nvPr/>
        </p:nvGrpSpPr>
        <p:grpSpPr>
          <a:xfrm>
            <a:off x="314959" y="231372"/>
            <a:ext cx="599159" cy="578400"/>
            <a:chOff x="478536" y="263652"/>
            <a:chExt cx="809244" cy="809244"/>
          </a:xfrm>
        </p:grpSpPr>
        <p:sp>
          <p:nvSpPr>
            <p:cNvPr id="818" name="Google Shape;818;p270"/>
            <p:cNvSpPr/>
            <p:nvPr/>
          </p:nvSpPr>
          <p:spPr>
            <a:xfrm>
              <a:off x="478536" y="263652"/>
              <a:ext cx="809244" cy="80924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70"/>
            <p:cNvSpPr/>
            <p:nvPr/>
          </p:nvSpPr>
          <p:spPr>
            <a:xfrm>
              <a:off x="537972" y="303276"/>
              <a:ext cx="694944" cy="69646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2"/>
          <p:cNvSpPr txBox="1"/>
          <p:nvPr/>
        </p:nvSpPr>
        <p:spPr>
          <a:xfrm>
            <a:off x="0" y="677332"/>
            <a:ext cx="9144000" cy="4466168"/>
          </a:xfrm>
          <a:prstGeom prst="rect">
            <a:avLst/>
          </a:prstGeom>
          <a:blipFill rotWithShape="1">
            <a:blip r:embed="rId3">
              <a:alphaModFix/>
            </a:blip>
            <a:stretch>
              <a:fillRect/>
            </a:stretch>
          </a:blip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196850" marR="0" lvl="0" indent="-196850" algn="l" rtl="0">
              <a:lnSpc>
                <a:spcPct val="80000"/>
              </a:lnSpc>
              <a:spcBef>
                <a:spcPts val="0"/>
              </a:spcBef>
              <a:spcAft>
                <a:spcPts val="0"/>
              </a:spcAft>
              <a:buClr>
                <a:srgbClr val="000000"/>
              </a:buClr>
              <a:buSzPts val="1400"/>
              <a:buFont typeface="Noto Sans Symbols"/>
              <a:buChar char="❑"/>
            </a:pPr>
            <a:r>
              <a:rPr lang="en-US" sz="1400" b="0" i="0" u="none" strike="noStrike" cap="none">
                <a:solidFill>
                  <a:srgbClr val="004B53"/>
                </a:solidFill>
                <a:latin typeface="Arial"/>
                <a:ea typeface="Arial"/>
                <a:cs typeface="Arial"/>
                <a:sym typeface="Arial"/>
              </a:rPr>
              <a:t> Introduction</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play store apps installs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most popular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Top 10 apps in play store considering all the parameters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installs, category wise</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Most installed apps in communication category</a:t>
            </a:r>
            <a:endParaRPr sz="1400" b="0" i="0" u="none" strike="noStrike" cap="none">
              <a:solidFill>
                <a:srgbClr val="004B53"/>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1400"/>
              <a:buFont typeface="Arial"/>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sizes of apps in each category</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percentage of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top installed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rating rating of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Correlation between Rating ,Installs and Price </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installed apps with content rating</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115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Percentage reviews sentiment distribution</a:t>
            </a:r>
            <a:br>
              <a:rPr lang="en-US" sz="1400" b="0" i="0" u="none" strike="noStrike" cap="none">
                <a:solidFill>
                  <a:srgbClr val="004B53"/>
                </a:solidFill>
                <a:latin typeface="Arial"/>
                <a:ea typeface="Arial"/>
                <a:cs typeface="Arial"/>
                <a:sym typeface="Arial"/>
              </a:rPr>
            </a:br>
            <a:endParaRPr sz="1400" b="0" i="0" u="none" strike="noStrike" cap="none">
              <a:solidFill>
                <a:srgbClr val="004B53"/>
              </a:solidFill>
              <a:latin typeface="Arial"/>
              <a:ea typeface="Arial"/>
              <a:cs typeface="Arial"/>
              <a:sym typeface="Arial"/>
            </a:endParaRPr>
          </a:p>
        </p:txBody>
      </p:sp>
      <p:sp>
        <p:nvSpPr>
          <p:cNvPr id="825" name="Google Shape;825;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a:solidFill>
                  <a:srgbClr val="292929"/>
                </a:solidFill>
                <a:latin typeface="Arial"/>
                <a:ea typeface="Arial"/>
                <a:cs typeface="Arial"/>
                <a:sym typeface="Arial"/>
              </a:rPr>
              <a:t>Agenda</a:t>
            </a:r>
            <a:endParaRPr sz="2400" b="1" i="0" u="none" strike="noStrike" cap="none">
              <a:solidFill>
                <a:srgbClr val="292929"/>
              </a:solidFill>
              <a:latin typeface="Arial"/>
              <a:ea typeface="Arial"/>
              <a:cs typeface="Arial"/>
              <a:sym typeface="Arial"/>
            </a:endParaRPr>
          </a:p>
        </p:txBody>
      </p:sp>
      <p:sp>
        <p:nvSpPr>
          <p:cNvPr id="826" name="Google Shape;826;p2"/>
          <p:cNvSpPr/>
          <p:nvPr/>
        </p:nvSpPr>
        <p:spPr>
          <a:xfrm>
            <a:off x="6208395" y="1093647"/>
            <a:ext cx="2138645" cy="295620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
          <p:cNvSpPr/>
          <p:nvPr/>
        </p:nvSpPr>
        <p:spPr>
          <a:xfrm>
            <a:off x="358758" y="150144"/>
            <a:ext cx="454430" cy="43003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271"/>
          <p:cNvPicPr preferRelativeResize="0"/>
          <p:nvPr/>
        </p:nvPicPr>
        <p:blipFill rotWithShape="1">
          <a:blip r:embed="rId3">
            <a:alphaModFix/>
          </a:blip>
          <a:srcRect/>
          <a:stretch/>
        </p:blipFill>
        <p:spPr>
          <a:xfrm>
            <a:off x="6303077" y="2087879"/>
            <a:ext cx="2575745" cy="2862072"/>
          </a:xfrm>
          <a:prstGeom prst="rect">
            <a:avLst/>
          </a:prstGeom>
          <a:gradFill>
            <a:gsLst>
              <a:gs pos="0">
                <a:srgbClr val="7291A1"/>
              </a:gs>
              <a:gs pos="100000">
                <a:srgbClr val="BAD6E4"/>
              </a:gs>
            </a:gsLst>
            <a:lin ang="16200000" scaled="0"/>
          </a:gradFill>
          <a:ln>
            <a:noFill/>
          </a:ln>
          <a:effectLst>
            <a:outerShdw blurRad="40000" dist="23000" dir="5400000" rotWithShape="0">
              <a:srgbClr val="000000">
                <a:alpha val="34509"/>
              </a:srgbClr>
            </a:outerShdw>
          </a:effectLst>
        </p:spPr>
      </p:pic>
      <p:sp>
        <p:nvSpPr>
          <p:cNvPr id="833" name="Google Shape;833;p271"/>
          <p:cNvSpPr/>
          <p:nvPr/>
        </p:nvSpPr>
        <p:spPr>
          <a:xfrm>
            <a:off x="315747" y="709422"/>
            <a:ext cx="0" cy="4253230"/>
          </a:xfrm>
          <a:custGeom>
            <a:avLst/>
            <a:gdLst/>
            <a:ahLst/>
            <a:cxnLst/>
            <a:rect l="l" t="t" r="r" b="b"/>
            <a:pathLst>
              <a:path w="120000" h="4253230" extrusionOk="0">
                <a:moveTo>
                  <a:pt x="0" y="0"/>
                </a:moveTo>
                <a:lnTo>
                  <a:pt x="0" y="425264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71"/>
          <p:cNvSpPr/>
          <p:nvPr/>
        </p:nvSpPr>
        <p:spPr>
          <a:xfrm>
            <a:off x="309397" y="709422"/>
            <a:ext cx="5975350" cy="4253230"/>
          </a:xfrm>
          <a:custGeom>
            <a:avLst/>
            <a:gdLst/>
            <a:ahLst/>
            <a:cxnLst/>
            <a:rect l="l" t="t" r="r" b="b"/>
            <a:pathLst>
              <a:path w="5975350" h="4253230" extrusionOk="0">
                <a:moveTo>
                  <a:pt x="5968974" y="0"/>
                </a:moveTo>
                <a:lnTo>
                  <a:pt x="5968974" y="4252645"/>
                </a:lnTo>
              </a:path>
              <a:path w="5975350" h="4253230" extrusionOk="0">
                <a:moveTo>
                  <a:pt x="0" y="6350"/>
                </a:moveTo>
                <a:lnTo>
                  <a:pt x="5975324" y="6350"/>
                </a:lnTo>
              </a:path>
              <a:path w="5975350" h="4253230" extrusionOk="0">
                <a:moveTo>
                  <a:pt x="0" y="4246295"/>
                </a:moveTo>
                <a:lnTo>
                  <a:pt x="5975324" y="424629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71"/>
          <p:cNvSpPr txBox="1"/>
          <p:nvPr/>
        </p:nvSpPr>
        <p:spPr>
          <a:xfrm>
            <a:off x="394512" y="972769"/>
            <a:ext cx="5807075" cy="3506088"/>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Loading the data sets: </a:t>
            </a:r>
            <a:r>
              <a:rPr lang="en-US" sz="1500" b="0" i="0" u="none" strike="noStrike" cap="none">
                <a:solidFill>
                  <a:srgbClr val="124F5C"/>
                </a:solidFill>
                <a:latin typeface="Arial"/>
                <a:ea typeface="Arial"/>
                <a:cs typeface="Arial"/>
                <a:sym typeface="Arial"/>
              </a:rPr>
              <a:t>Two datasets, First Play store app</a:t>
            </a:r>
            <a:endParaRPr sz="1500" b="0" i="0" u="none" strike="noStrike" cap="none">
              <a:solidFill>
                <a:srgbClr val="000000"/>
              </a:solidFill>
              <a:latin typeface="Arial"/>
              <a:ea typeface="Arial"/>
              <a:cs typeface="Arial"/>
              <a:sym typeface="Arial"/>
            </a:endParaRPr>
          </a:p>
          <a:p>
            <a:pPr marL="355600" marR="0" lvl="0" indent="0" algn="l" rtl="0">
              <a:lnSpc>
                <a:spcPct val="100000"/>
              </a:lnSpc>
              <a:spcBef>
                <a:spcPts val="5"/>
              </a:spcBef>
              <a:spcAft>
                <a:spcPts val="0"/>
              </a:spcAft>
              <a:buClr>
                <a:srgbClr val="000000"/>
              </a:buClr>
              <a:buSzPts val="1500"/>
              <a:buFont typeface="Arial"/>
              <a:buNone/>
            </a:pPr>
            <a:r>
              <a:rPr lang="en-US" sz="1500" b="0" i="0" u="none" strike="noStrike" cap="none">
                <a:solidFill>
                  <a:srgbClr val="124F5C"/>
                </a:solidFill>
                <a:latin typeface="Arial"/>
                <a:ea typeface="Arial"/>
                <a:cs typeface="Arial"/>
                <a:sym typeface="Arial"/>
              </a:rPr>
              <a:t>dataset and User Reviews dataset.</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Arial"/>
              <a:buNone/>
            </a:pPr>
            <a:endParaRPr sz="155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Import Libraries: </a:t>
            </a:r>
            <a:r>
              <a:rPr lang="en-US" sz="1500" b="0" i="0" u="none" strike="noStrike" cap="none">
                <a:solidFill>
                  <a:srgbClr val="124F5C"/>
                </a:solidFill>
                <a:latin typeface="Arial"/>
                <a:ea typeface="Arial"/>
                <a:cs typeface="Arial"/>
                <a:sym typeface="Arial"/>
              </a:rPr>
              <a:t>NumPy, Pandas, Seaborn and Matplotlib</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20"/>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5080" lvl="0" indent="-342900" algn="just"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cleaning: </a:t>
            </a:r>
            <a:r>
              <a:rPr lang="en-US" sz="1500" b="0" i="0" u="none" strike="noStrike" cap="none">
                <a:solidFill>
                  <a:srgbClr val="124F5C"/>
                </a:solidFill>
                <a:latin typeface="Arial"/>
                <a:ea typeface="Arial"/>
                <a:cs typeface="Arial"/>
                <a:sym typeface="Arial"/>
              </a:rPr>
              <a:t>Null values, Finding and removing Outliers,  Removing duplicate data.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Imputation: </a:t>
            </a:r>
            <a:r>
              <a:rPr lang="en-US" sz="1500" b="0" i="0" u="none" strike="noStrike" cap="non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Exploratory Data Analysis: </a:t>
            </a:r>
            <a:r>
              <a:rPr lang="en-US" sz="1500" b="0" i="0" u="none" strike="noStrike" cap="none">
                <a:solidFill>
                  <a:srgbClr val="124F5C"/>
                </a:solidFill>
                <a:latin typeface="Arial"/>
                <a:ea typeface="Arial"/>
                <a:cs typeface="Arial"/>
                <a:sym typeface="Arial"/>
              </a:rPr>
              <a:t>Analyzing the data sets to  summarize their main characteristics using statistical graphics  and data visualizations method.</a:t>
            </a:r>
            <a:endParaRPr sz="1500" b="0" i="0" u="none" strike="noStrike" cap="none">
              <a:solidFill>
                <a:srgbClr val="000000"/>
              </a:solidFill>
              <a:latin typeface="Arial"/>
              <a:ea typeface="Arial"/>
              <a:cs typeface="Arial"/>
              <a:sym typeface="Arial"/>
            </a:endParaRPr>
          </a:p>
        </p:txBody>
      </p:sp>
      <p:sp>
        <p:nvSpPr>
          <p:cNvPr id="836" name="Google Shape;836;p271"/>
          <p:cNvSpPr txBox="1">
            <a:spLocks noGrp="1"/>
          </p:cNvSpPr>
          <p:nvPr>
            <p:ph type="title"/>
          </p:nvPr>
        </p:nvSpPr>
        <p:spPr>
          <a:xfrm>
            <a:off x="941924" y="188533"/>
            <a:ext cx="3256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rgbClr val="292929"/>
                </a:solidFill>
              </a:rPr>
              <a:t>Dataset Preparation</a:t>
            </a:r>
            <a:endParaRPr sz="2400" b="1">
              <a:solidFill>
                <a:srgbClr val="292929"/>
              </a:solidFill>
            </a:endParaRPr>
          </a:p>
        </p:txBody>
      </p:sp>
      <p:sp>
        <p:nvSpPr>
          <p:cNvPr id="837" name="Google Shape;837;p271"/>
          <p:cNvSpPr/>
          <p:nvPr/>
        </p:nvSpPr>
        <p:spPr>
          <a:xfrm>
            <a:off x="315747" y="131293"/>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272"/>
          <p:cNvSpPr txBox="1">
            <a:spLocks noGrp="1"/>
          </p:cNvSpPr>
          <p:nvPr>
            <p:ph type="title"/>
          </p:nvPr>
        </p:nvSpPr>
        <p:spPr>
          <a:xfrm>
            <a:off x="157053" y="656196"/>
            <a:ext cx="8829893" cy="4334520"/>
          </a:xfrm>
          <a:prstGeom prst="rect">
            <a:avLst/>
          </a:prstGeom>
          <a:noFill/>
          <a:ln>
            <a:noFill/>
          </a:ln>
        </p:spPr>
        <p:txBody>
          <a:bodyPr spcFirstLastPara="1" wrap="square" lIns="0" tIns="12700" rIns="0" bIns="0" anchor="t" anchorCtr="0">
            <a:spAutoFit/>
          </a:bodyPr>
          <a:lstStyle/>
          <a:p>
            <a:pPr marL="12700" marR="20955" lvl="0" indent="0" algn="l" rtl="0">
              <a:lnSpc>
                <a:spcPct val="100000"/>
              </a:lnSpc>
              <a:spcBef>
                <a:spcPts val="100"/>
              </a:spcBef>
              <a:spcAft>
                <a:spcPts val="0"/>
              </a:spcAft>
              <a:buSzPts val="1400"/>
              <a:buNone/>
            </a:pPr>
            <a:r>
              <a:rPr lang="en-US" sz="1400" b="1">
                <a:solidFill>
                  <a:schemeClr val="dk1"/>
                </a:solidFill>
                <a:latin typeface="Verdana"/>
                <a:ea typeface="Verdana"/>
                <a:cs typeface="Verdana"/>
                <a:sym typeface="Verdana"/>
              </a:rPr>
              <a:t>1.App :  </a:t>
            </a:r>
            <a:r>
              <a:rPr lang="en-US" sz="1400" b="0">
                <a:solidFill>
                  <a:srgbClr val="124F5C"/>
                </a:solidFill>
                <a:latin typeface="Verdana"/>
                <a:ea typeface="Verdana"/>
                <a:cs typeface="Verdana"/>
                <a:sym typeface="Verdana"/>
              </a:rPr>
              <a:t>This </a:t>
            </a:r>
            <a:r>
              <a:rPr lang="en-US" sz="1400" b="0">
                <a:solidFill>
                  <a:schemeClr val="lt1"/>
                </a:solidFill>
                <a:latin typeface="Verdana"/>
                <a:ea typeface="Verdana"/>
                <a:cs typeface="Verdana"/>
                <a:sym typeface="Verdana"/>
              </a:rPr>
              <a:t>colu</a:t>
            </a:r>
            <a:r>
              <a:rPr lang="en-US" sz="1400" b="0">
                <a:solidFill>
                  <a:srgbClr val="00637D"/>
                </a:solidFill>
                <a:latin typeface="Verdana"/>
                <a:ea typeface="Verdana"/>
                <a:cs typeface="Verdana"/>
                <a:sym typeface="Verdana"/>
              </a:rPr>
              <a:t>mn</a:t>
            </a:r>
            <a:r>
              <a:rPr lang="en-US" sz="1400" b="0">
                <a:solidFill>
                  <a:srgbClr val="124F5C"/>
                </a:solidFill>
                <a:latin typeface="Verdana"/>
                <a:ea typeface="Verdana"/>
                <a:cs typeface="Verdana"/>
                <a:sym typeface="Verdana"/>
              </a:rPr>
              <a:t> Contains the name of the app for each observation.</a:t>
            </a:r>
            <a:br>
              <a:rPr lang="en-US" sz="1400">
                <a:solidFill>
                  <a:srgbClr val="124F5C"/>
                </a:solidFill>
                <a:latin typeface="Verdana"/>
                <a:ea typeface="Verdana"/>
                <a:cs typeface="Verdana"/>
                <a:sym typeface="Verdana"/>
              </a:rPr>
            </a:br>
            <a:r>
              <a:rPr lang="en-US" sz="1400" b="1">
                <a:solidFill>
                  <a:schemeClr val="dk1"/>
                </a:solidFill>
                <a:latin typeface="Verdana"/>
                <a:ea typeface="Verdana"/>
                <a:cs typeface="Verdana"/>
                <a:sym typeface="Verdana"/>
              </a:rPr>
              <a:t>2.Category :</a:t>
            </a:r>
            <a:r>
              <a:rPr lang="en-US" sz="1400">
                <a:solidFill>
                  <a:schemeClr val="dk1"/>
                </a:solidFill>
                <a:latin typeface="Verdana"/>
                <a:ea typeface="Verdana"/>
                <a:cs typeface="Verdana"/>
                <a:sym typeface="Verdana"/>
              </a:rPr>
              <a:t>  </a:t>
            </a:r>
            <a:r>
              <a:rPr lang="en-US" sz="1400">
                <a:solidFill>
                  <a:schemeClr val="lt1"/>
                </a:solidFill>
                <a:latin typeface="Verdana"/>
                <a:ea typeface="Verdana"/>
                <a:cs typeface="Verdana"/>
                <a:sym typeface="Verdana"/>
              </a:rPr>
              <a:t>This column Contains Category to which the app belongs.</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3.Rating :   </a:t>
            </a:r>
            <a:r>
              <a:rPr lang="en-US" sz="1400">
                <a:solidFill>
                  <a:schemeClr val="lt1"/>
                </a:solidFill>
                <a:latin typeface="Verdana"/>
                <a:ea typeface="Verdana"/>
                <a:cs typeface="Verdana"/>
                <a:sym typeface="Verdana"/>
              </a:rPr>
              <a:t>This column contains the average rating for the app. </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4.Reviews :  </a:t>
            </a:r>
            <a:r>
              <a:rPr lang="en-US" sz="1400">
                <a:solidFill>
                  <a:schemeClr val="lt1"/>
                </a:solidFill>
                <a:latin typeface="Verdana"/>
                <a:ea typeface="Verdana"/>
                <a:cs typeface="Verdana"/>
                <a:sym typeface="Verdana"/>
              </a:rPr>
              <a:t>This column contains the number of reviews that the app has  received on the play store.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5.Size :  </a:t>
            </a:r>
            <a:r>
              <a:rPr lang="en-US" sz="1400">
                <a:solidFill>
                  <a:schemeClr val="lt1"/>
                </a:solidFill>
                <a:latin typeface="Verdana"/>
                <a:ea typeface="Verdana"/>
                <a:cs typeface="Verdana"/>
                <a:sym typeface="Verdana"/>
              </a:rPr>
              <a:t>This column contains the amount of memory the app occupies on the device.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6.Installs :  </a:t>
            </a:r>
            <a:r>
              <a:rPr lang="en-US" sz="1400">
                <a:solidFill>
                  <a:schemeClr val="lt1"/>
                </a:solidFill>
                <a:latin typeface="Verdana"/>
                <a:ea typeface="Verdana"/>
                <a:cs typeface="Verdana"/>
                <a:sym typeface="Verdana"/>
              </a:rPr>
              <a:t>This column contains the number of times that the app has been</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downloaded and installed from the play store.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7.Type :  </a:t>
            </a:r>
            <a:r>
              <a:rPr lang="en-US" sz="1400">
                <a:solidFill>
                  <a:schemeClr val="lt1"/>
                </a:solidFill>
                <a:latin typeface="Verdana"/>
                <a:ea typeface="Verdana"/>
                <a:cs typeface="Verdana"/>
                <a:sym typeface="Verdana"/>
              </a:rPr>
              <a:t>This column contains the information whether the app is free or paid.</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8.Price: </a:t>
            </a:r>
            <a:r>
              <a:rPr lang="en-US" sz="1400">
                <a:solidFill>
                  <a:schemeClr val="lt1"/>
                </a:solidFill>
                <a:latin typeface="Verdana"/>
                <a:ea typeface="Verdana"/>
                <a:cs typeface="Verdana"/>
                <a:sym typeface="Verdana"/>
              </a:rPr>
              <a:t>If the app is a paid app, this column contains the data about its price.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9.Content Rating: </a:t>
            </a:r>
            <a:r>
              <a:rPr lang="en-US" sz="1400">
                <a:solidFill>
                  <a:schemeClr val="lt1"/>
                </a:solidFill>
                <a:latin typeface="Verdana"/>
                <a:ea typeface="Verdana"/>
                <a:cs typeface="Verdana"/>
                <a:sym typeface="Verdana"/>
              </a:rPr>
              <a:t>This column contains the maturity rating of the app i.e. the</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age group of the audience for which it is suitable.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10.Genres: </a:t>
            </a:r>
            <a:r>
              <a:rPr lang="en-US" sz="1400">
                <a:solidFill>
                  <a:srgbClr val="124F5C"/>
                </a:solidFill>
                <a:latin typeface="Verdana"/>
                <a:ea typeface="Verdana"/>
                <a:cs typeface="Verdana"/>
                <a:sym typeface="Verdana"/>
              </a:rPr>
              <a:t>This column contains the data about to which genre the app  belongs. Genres can </a:t>
            </a:r>
            <a:br>
              <a:rPr lang="en-US" sz="1400">
                <a:solidFill>
                  <a:srgbClr val="124F5C"/>
                </a:solidFill>
                <a:latin typeface="Verdana"/>
                <a:ea typeface="Verdana"/>
                <a:cs typeface="Verdana"/>
                <a:sym typeface="Verdana"/>
              </a:rPr>
            </a:br>
            <a:r>
              <a:rPr lang="en-US" sz="1400">
                <a:solidFill>
                  <a:srgbClr val="124F5C"/>
                </a:solidFill>
                <a:latin typeface="Verdana"/>
                <a:ea typeface="Verdana"/>
                <a:cs typeface="Verdana"/>
                <a:sym typeface="Verdana"/>
              </a:rPr>
              <a:t>be considered as a further division of the group of Category. </a:t>
            </a:r>
            <a:r>
              <a:rPr lang="en-US" sz="1400">
                <a:solidFill>
                  <a:srgbClr val="CC0000"/>
                </a:solidFill>
                <a:latin typeface="Verdana"/>
                <a:ea typeface="Verdana"/>
                <a:cs typeface="Verdana"/>
                <a:sym typeface="Verdana"/>
              </a:rPr>
              <a:t> </a:t>
            </a:r>
            <a:br>
              <a:rPr lang="en-US" sz="1400">
                <a:solidFill>
                  <a:srgbClr val="CC0000"/>
                </a:solidFill>
                <a:latin typeface="Verdana"/>
                <a:ea typeface="Verdana"/>
                <a:cs typeface="Verdana"/>
                <a:sym typeface="Verdana"/>
              </a:rPr>
            </a:br>
            <a:r>
              <a:rPr lang="en-US" sz="1400" b="1">
                <a:solidFill>
                  <a:schemeClr val="dk1"/>
                </a:solidFill>
                <a:latin typeface="Verdana"/>
                <a:ea typeface="Verdana"/>
                <a:cs typeface="Verdana"/>
                <a:sym typeface="Verdana"/>
              </a:rPr>
              <a:t>11.Last Updated: </a:t>
            </a:r>
            <a:r>
              <a:rPr lang="en-US" sz="1400">
                <a:solidFill>
                  <a:srgbClr val="124F5C"/>
                </a:solidFill>
                <a:latin typeface="Verdana"/>
                <a:ea typeface="Verdana"/>
                <a:cs typeface="Verdana"/>
                <a:sym typeface="Verdana"/>
              </a:rPr>
              <a:t>Contains the date on which the latest update of the app was  released.</a:t>
            </a:r>
            <a:br>
              <a:rPr lang="en-US" sz="1400">
                <a:solidFill>
                  <a:srgbClr val="124F5C"/>
                </a:solidFill>
                <a:latin typeface="Verdana"/>
                <a:ea typeface="Verdana"/>
                <a:cs typeface="Verdana"/>
                <a:sym typeface="Verdana"/>
              </a:rPr>
            </a:br>
            <a:r>
              <a:rPr lang="en-US" sz="1400" b="1">
                <a:solidFill>
                  <a:schemeClr val="dk1"/>
                </a:solidFill>
                <a:latin typeface="Verdana"/>
                <a:ea typeface="Verdana"/>
                <a:cs typeface="Verdana"/>
                <a:sym typeface="Verdana"/>
              </a:rPr>
              <a:t>12.Current Version: </a:t>
            </a:r>
            <a:r>
              <a:rPr lang="en-US" sz="1400">
                <a:solidFill>
                  <a:srgbClr val="124F5C"/>
                </a:solidFill>
                <a:latin typeface="Verdana"/>
                <a:ea typeface="Verdana"/>
                <a:cs typeface="Verdana"/>
                <a:sym typeface="Verdana"/>
              </a:rPr>
              <a:t>Contains information on the current version of the app  available on the play store.</a:t>
            </a:r>
            <a:br>
              <a:rPr lang="en-US" sz="1400">
                <a:latin typeface="Verdana"/>
                <a:ea typeface="Verdana"/>
                <a:cs typeface="Verdana"/>
                <a:sym typeface="Verdana"/>
              </a:rPr>
            </a:br>
            <a:r>
              <a:rPr lang="en-US" sz="1400" b="1">
                <a:solidFill>
                  <a:schemeClr val="dk1"/>
                </a:solidFill>
                <a:latin typeface="Verdana"/>
                <a:ea typeface="Verdana"/>
                <a:cs typeface="Verdana"/>
                <a:sym typeface="Verdana"/>
              </a:rPr>
              <a:t>13.Android Version: </a:t>
            </a:r>
            <a:r>
              <a:rPr lang="en-US" sz="1400">
                <a:solidFill>
                  <a:srgbClr val="124F5C"/>
                </a:solidFill>
                <a:latin typeface="Verdana"/>
                <a:ea typeface="Verdana"/>
                <a:cs typeface="Verdana"/>
                <a:sym typeface="Verdana"/>
              </a:rPr>
              <a:t>Contains information about the android versions on which  the app is supported.</a:t>
            </a:r>
            <a:br>
              <a:rPr lang="en-US" sz="1400">
                <a:latin typeface="Verdana"/>
                <a:ea typeface="Verdana"/>
                <a:cs typeface="Verdana"/>
                <a:sym typeface="Verdana"/>
              </a:rPr>
            </a:br>
            <a:endParaRPr sz="1400">
              <a:latin typeface="Verdana"/>
              <a:ea typeface="Verdana"/>
              <a:cs typeface="Verdana"/>
              <a:sym typeface="Verdana"/>
            </a:endParaRPr>
          </a:p>
        </p:txBody>
      </p:sp>
      <p:sp>
        <p:nvSpPr>
          <p:cNvPr id="843" name="Google Shape;843;p272"/>
          <p:cNvSpPr txBox="1"/>
          <p:nvPr/>
        </p:nvSpPr>
        <p:spPr>
          <a:xfrm>
            <a:off x="730593" y="202419"/>
            <a:ext cx="5048973"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i="0" u="none" strike="noStrike" cap="none">
                <a:solidFill>
                  <a:srgbClr val="292929"/>
                </a:solidFill>
              </a:rPr>
              <a:t>Attributes in Google Play store Data</a:t>
            </a:r>
            <a:endParaRPr sz="2400" i="0" u="none" strike="noStrike" cap="none">
              <a:solidFill>
                <a:srgbClr val="292929"/>
              </a:solidFill>
              <a:latin typeface="Verdana"/>
              <a:ea typeface="Verdana"/>
              <a:cs typeface="Verdana"/>
              <a:sym typeface="Verdana"/>
            </a:endParaRPr>
          </a:p>
        </p:txBody>
      </p:sp>
      <p:sp>
        <p:nvSpPr>
          <p:cNvPr id="844" name="Google Shape;844;p272"/>
          <p:cNvSpPr/>
          <p:nvPr/>
        </p:nvSpPr>
        <p:spPr>
          <a:xfrm>
            <a:off x="157053" y="140360"/>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273"/>
          <p:cNvSpPr txBox="1">
            <a:spLocks noGrp="1"/>
          </p:cNvSpPr>
          <p:nvPr>
            <p:ph type="title"/>
          </p:nvPr>
        </p:nvSpPr>
        <p:spPr>
          <a:xfrm>
            <a:off x="809359" y="238403"/>
            <a:ext cx="41115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rgbClr val="292929"/>
                </a:solidFill>
              </a:rPr>
              <a:t>Attributes in User reviews</a:t>
            </a:r>
            <a:endParaRPr>
              <a:solidFill>
                <a:srgbClr val="292929"/>
              </a:solidFill>
            </a:endParaRPr>
          </a:p>
        </p:txBody>
      </p:sp>
      <p:sp>
        <p:nvSpPr>
          <p:cNvPr id="850" name="Google Shape;850;p273"/>
          <p:cNvSpPr txBox="1"/>
          <p:nvPr/>
        </p:nvSpPr>
        <p:spPr>
          <a:xfrm>
            <a:off x="195445" y="814406"/>
            <a:ext cx="5265555" cy="2136627"/>
          </a:xfrm>
          <a:prstGeom prst="rect">
            <a:avLst/>
          </a:prstGeom>
          <a:noFill/>
          <a:ln w="12700" cap="flat" cmpd="sng">
            <a:solidFill>
              <a:srgbClr val="CC0000"/>
            </a:solidFill>
            <a:prstDash val="solid"/>
            <a:round/>
            <a:headEnd type="none" w="sm" len="sm"/>
            <a:tailEnd type="none" w="sm" len="sm"/>
          </a:ln>
        </p:spPr>
        <p:txBody>
          <a:bodyPr spcFirstLastPara="1" wrap="square" lIns="0" tIns="1900" rIns="0" bIns="0" anchor="t" anchorCtr="0">
            <a:sp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Times New Roman"/>
              <a:ea typeface="Times New Roman"/>
              <a:cs typeface="Times New Roman"/>
              <a:sym typeface="Times New Roman"/>
            </a:endParaRPr>
          </a:p>
          <a:p>
            <a:pPr marL="432434" marR="0" lvl="0" indent="-227329" algn="l" rtl="0">
              <a:lnSpc>
                <a:spcPct val="100000"/>
              </a:lnSpc>
              <a:spcBef>
                <a:spcPts val="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App- </a:t>
            </a:r>
            <a:r>
              <a:rPr lang="en-US" sz="1600" b="0" i="0" u="none" strike="noStrike" cap="none">
                <a:solidFill>
                  <a:srgbClr val="124F5C"/>
                </a:solidFill>
                <a:latin typeface="Arial"/>
                <a:ea typeface="Arial"/>
                <a:cs typeface="Arial"/>
                <a:sym typeface="Arial"/>
              </a:rPr>
              <a:t>Application name</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Translated Review- </a:t>
            </a:r>
            <a:r>
              <a:rPr lang="en-US" sz="1600" b="0" i="0" u="none" strike="noStrike" cap="none">
                <a:solidFill>
                  <a:srgbClr val="124F5C"/>
                </a:solidFill>
                <a:latin typeface="Arial"/>
                <a:ea typeface="Arial"/>
                <a:cs typeface="Arial"/>
                <a:sym typeface="Arial"/>
              </a:rPr>
              <a:t>User review</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a:t>
            </a:r>
            <a:r>
              <a:rPr lang="en-US" sz="1600" b="0" i="0" u="none" strike="noStrike" cap="none">
                <a:solidFill>
                  <a:srgbClr val="124F5C"/>
                </a:solidFill>
                <a:latin typeface="Arial"/>
                <a:ea typeface="Arial"/>
                <a:cs typeface="Arial"/>
                <a:sym typeface="Arial"/>
              </a:rPr>
              <a:t>Positive/Negative/Neutral</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Polarity- </a:t>
            </a:r>
            <a:r>
              <a:rPr lang="en-US" sz="1600" b="0" i="0" u="none" strike="noStrike" cap="none">
                <a:solidFill>
                  <a:srgbClr val="124F5C"/>
                </a:solidFill>
                <a:latin typeface="Arial"/>
                <a:ea typeface="Arial"/>
                <a:cs typeface="Arial"/>
                <a:sym typeface="Arial"/>
              </a:rPr>
              <a:t>Sentiment polarity score</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5"/>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Subjectivity- </a:t>
            </a:r>
            <a:r>
              <a:rPr lang="en-US" sz="1600" b="0" i="0" u="none" strike="noStrike" cap="none">
                <a:solidFill>
                  <a:srgbClr val="124F5C"/>
                </a:solidFill>
                <a:latin typeface="Arial"/>
                <a:ea typeface="Arial"/>
                <a:cs typeface="Arial"/>
                <a:sym typeface="Arial"/>
              </a:rPr>
              <a:t>Sentiment subjectivity score</a:t>
            </a:r>
            <a:endParaRPr sz="1600" b="0" i="0" u="none" strike="noStrike" cap="none">
              <a:solidFill>
                <a:srgbClr val="000000"/>
              </a:solidFill>
              <a:latin typeface="Arial"/>
              <a:ea typeface="Arial"/>
              <a:cs typeface="Arial"/>
              <a:sym typeface="Arial"/>
            </a:endParaRPr>
          </a:p>
        </p:txBody>
      </p:sp>
      <p:pic>
        <p:nvPicPr>
          <p:cNvPr id="851" name="Google Shape;851;p273" descr="7 Best Shopify Product Review Apps to Boost Online Business"/>
          <p:cNvPicPr preferRelativeResize="0"/>
          <p:nvPr/>
        </p:nvPicPr>
        <p:blipFill rotWithShape="1">
          <a:blip r:embed="rId3">
            <a:alphaModFix/>
          </a:blip>
          <a:srcRect/>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dist="23000" dir="5400000" rotWithShape="0">
              <a:srgbClr val="000000">
                <a:alpha val="34509"/>
              </a:srgbClr>
            </a:outerShdw>
          </a:effectLst>
        </p:spPr>
      </p:pic>
      <p:sp>
        <p:nvSpPr>
          <p:cNvPr id="852" name="Google Shape;852;p273"/>
          <p:cNvSpPr/>
          <p:nvPr/>
        </p:nvSpPr>
        <p:spPr>
          <a:xfrm>
            <a:off x="198379" y="18275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74"/>
          <p:cNvSpPr txBox="1">
            <a:spLocks noGrp="1"/>
          </p:cNvSpPr>
          <p:nvPr>
            <p:ph type="title"/>
          </p:nvPr>
        </p:nvSpPr>
        <p:spPr>
          <a:xfrm>
            <a:off x="1438147" y="437134"/>
            <a:ext cx="40107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rgbClr val="292929"/>
                </a:solidFill>
                <a:latin typeface="Old Standard TT"/>
                <a:ea typeface="Old Standard TT"/>
                <a:cs typeface="Old Standard TT"/>
                <a:sym typeface="Old Standard TT"/>
              </a:rPr>
              <a:t>OVERVIEW OF ANALYSIS</a:t>
            </a:r>
            <a:endParaRPr>
              <a:solidFill>
                <a:srgbClr val="292929"/>
              </a:solidFill>
            </a:endParaRPr>
          </a:p>
        </p:txBody>
      </p:sp>
      <p:grpSp>
        <p:nvGrpSpPr>
          <p:cNvPr id="858" name="Google Shape;858;p274"/>
          <p:cNvGrpSpPr/>
          <p:nvPr/>
        </p:nvGrpSpPr>
        <p:grpSpPr>
          <a:xfrm>
            <a:off x="478536" y="263652"/>
            <a:ext cx="809244" cy="809244"/>
            <a:chOff x="478536" y="263652"/>
            <a:chExt cx="809244" cy="809244"/>
          </a:xfrm>
        </p:grpSpPr>
        <p:sp>
          <p:nvSpPr>
            <p:cNvPr id="859" name="Google Shape;859;p274"/>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74"/>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1" name="Google Shape;861;p274"/>
          <p:cNvSpPr/>
          <p:nvPr/>
        </p:nvSpPr>
        <p:spPr>
          <a:xfrm>
            <a:off x="5632703" y="1190244"/>
            <a:ext cx="3305810" cy="669290"/>
          </a:xfrm>
          <a:custGeom>
            <a:avLst/>
            <a:gdLst/>
            <a:ahLst/>
            <a:cxnLst/>
            <a:rect l="l" t="t" r="r" b="b"/>
            <a:pathLst>
              <a:path w="3305809" h="669289" extrusionOk="0">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74"/>
          <p:cNvSpPr txBox="1"/>
          <p:nvPr/>
        </p:nvSpPr>
        <p:spPr>
          <a:xfrm>
            <a:off x="6277102" y="1368374"/>
            <a:ext cx="201676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Predictive Modeling</a:t>
            </a:r>
            <a:endParaRPr sz="1800" b="0" i="0" u="none" strike="noStrike" cap="none">
              <a:solidFill>
                <a:srgbClr val="000000"/>
              </a:solidFill>
              <a:latin typeface="Arial"/>
              <a:ea typeface="Arial"/>
              <a:cs typeface="Arial"/>
              <a:sym typeface="Arial"/>
            </a:endParaRPr>
          </a:p>
        </p:txBody>
      </p:sp>
      <p:sp>
        <p:nvSpPr>
          <p:cNvPr id="863" name="Google Shape;863;p274"/>
          <p:cNvSpPr txBox="1"/>
          <p:nvPr/>
        </p:nvSpPr>
        <p:spPr>
          <a:xfrm>
            <a:off x="6308597" y="2720086"/>
            <a:ext cx="1905000" cy="1603375"/>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Formulate a  statistical model to  forecast an  outcome using  relevant predictors</a:t>
            </a:r>
            <a:endParaRPr sz="1800" b="0" i="0" u="none" strike="noStrike" cap="none">
              <a:solidFill>
                <a:srgbClr val="000000"/>
              </a:solidFill>
              <a:latin typeface="Arial"/>
              <a:ea typeface="Arial"/>
              <a:cs typeface="Arial"/>
              <a:sym typeface="Arial"/>
            </a:endParaRPr>
          </a:p>
        </p:txBody>
      </p:sp>
      <p:sp>
        <p:nvSpPr>
          <p:cNvPr id="864" name="Google Shape;864;p274"/>
          <p:cNvSpPr/>
          <p:nvPr/>
        </p:nvSpPr>
        <p:spPr>
          <a:xfrm>
            <a:off x="0" y="1190244"/>
            <a:ext cx="3546475" cy="669290"/>
          </a:xfrm>
          <a:custGeom>
            <a:avLst/>
            <a:gdLst/>
            <a:ahLst/>
            <a:cxnLst/>
            <a:rect l="l" t="t" r="r" b="b"/>
            <a:pathLst>
              <a:path w="3546475" h="669289" extrusionOk="0">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74"/>
          <p:cNvSpPr txBox="1"/>
          <p:nvPr/>
        </p:nvSpPr>
        <p:spPr>
          <a:xfrm>
            <a:off x="955649" y="1368933"/>
            <a:ext cx="14700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Data Cleaning</a:t>
            </a:r>
            <a:endParaRPr sz="1800" b="0" i="0" u="none" strike="noStrike" cap="none">
              <a:solidFill>
                <a:srgbClr val="000000"/>
              </a:solidFill>
              <a:latin typeface="Arial"/>
              <a:ea typeface="Arial"/>
              <a:cs typeface="Arial"/>
              <a:sym typeface="Arial"/>
            </a:endParaRPr>
          </a:p>
        </p:txBody>
      </p:sp>
      <p:sp>
        <p:nvSpPr>
          <p:cNvPr id="866" name="Google Shape;866;p274"/>
          <p:cNvSpPr txBox="1"/>
          <p:nvPr/>
        </p:nvSpPr>
        <p:spPr>
          <a:xfrm>
            <a:off x="734059" y="2685750"/>
            <a:ext cx="2065655" cy="1288415"/>
          </a:xfrm>
          <a:prstGeom prst="rect">
            <a:avLst/>
          </a:prstGeom>
          <a:noFill/>
          <a:ln>
            <a:noFill/>
          </a:ln>
        </p:spPr>
        <p:txBody>
          <a:bodyPr spcFirstLastPara="1" wrap="square" lIns="0" tIns="13325"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Understand the  structure of the  dataset and clean  data before analysis</a:t>
            </a:r>
            <a:endParaRPr sz="1800" b="0" i="0" u="none" strike="noStrike" cap="none">
              <a:solidFill>
                <a:srgbClr val="000000"/>
              </a:solidFill>
              <a:latin typeface="Arial"/>
              <a:ea typeface="Arial"/>
              <a:cs typeface="Arial"/>
              <a:sym typeface="Arial"/>
            </a:endParaRPr>
          </a:p>
        </p:txBody>
      </p:sp>
      <p:sp>
        <p:nvSpPr>
          <p:cNvPr id="867" name="Google Shape;867;p274"/>
          <p:cNvSpPr/>
          <p:nvPr/>
        </p:nvSpPr>
        <p:spPr>
          <a:xfrm>
            <a:off x="2944367" y="1190244"/>
            <a:ext cx="3305810" cy="669290"/>
          </a:xfrm>
          <a:custGeom>
            <a:avLst/>
            <a:gdLst/>
            <a:ahLst/>
            <a:cxnLst/>
            <a:rect l="l" t="t" r="r" b="b"/>
            <a:pathLst>
              <a:path w="3305810" h="669289" extrusionOk="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74"/>
          <p:cNvSpPr txBox="1"/>
          <p:nvPr/>
        </p:nvSpPr>
        <p:spPr>
          <a:xfrm>
            <a:off x="3742690" y="1368374"/>
            <a:ext cx="1710689"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Data Exploration</a:t>
            </a:r>
            <a:endParaRPr sz="1800" b="0" i="0" u="none" strike="noStrike" cap="none">
              <a:solidFill>
                <a:srgbClr val="000000"/>
              </a:solidFill>
              <a:latin typeface="Arial"/>
              <a:ea typeface="Arial"/>
              <a:cs typeface="Arial"/>
              <a:sym typeface="Arial"/>
            </a:endParaRPr>
          </a:p>
        </p:txBody>
      </p:sp>
      <p:sp>
        <p:nvSpPr>
          <p:cNvPr id="869" name="Google Shape;869;p274"/>
          <p:cNvSpPr txBox="1"/>
          <p:nvPr/>
        </p:nvSpPr>
        <p:spPr>
          <a:xfrm>
            <a:off x="3626358" y="2659231"/>
            <a:ext cx="1993900" cy="1918970"/>
          </a:xfrm>
          <a:prstGeom prst="rect">
            <a:avLst/>
          </a:prstGeom>
          <a:noFill/>
          <a:ln>
            <a:noFill/>
          </a:ln>
        </p:spPr>
        <p:txBody>
          <a:bodyPr spcFirstLastPara="1" wrap="square" lIns="0" tIns="12050" rIns="0" bIns="0" anchor="t" anchorCtr="0">
            <a:spAutoFit/>
          </a:bodyPr>
          <a:lstStyle/>
          <a:p>
            <a:pPr marL="12700" marR="5080" lvl="0" indent="0" algn="l" rtl="0">
              <a:lnSpc>
                <a:spcPct val="114999"/>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Uncover initial  patterns,  characteristics, and  points of interest  using visual  exploration</a:t>
            </a:r>
            <a:endParaRPr sz="1800" b="0" i="0" u="none" strike="noStrike" cap="none">
              <a:solidFill>
                <a:srgbClr val="000000"/>
              </a:solidFill>
              <a:latin typeface="Arial"/>
              <a:ea typeface="Arial"/>
              <a:cs typeface="Arial"/>
              <a:sym typeface="Arial"/>
            </a:endParaRPr>
          </a:p>
        </p:txBody>
      </p:sp>
      <p:sp>
        <p:nvSpPr>
          <p:cNvPr id="870" name="Google Shape;870;p274"/>
          <p:cNvSpPr/>
          <p:nvPr/>
        </p:nvSpPr>
        <p:spPr>
          <a:xfrm>
            <a:off x="4454652" y="1927860"/>
            <a:ext cx="617220" cy="6156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74"/>
          <p:cNvSpPr/>
          <p:nvPr/>
        </p:nvSpPr>
        <p:spPr>
          <a:xfrm>
            <a:off x="7083552" y="1941576"/>
            <a:ext cx="527303" cy="5257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74"/>
          <p:cNvSpPr/>
          <p:nvPr/>
        </p:nvSpPr>
        <p:spPr>
          <a:xfrm>
            <a:off x="1232916" y="1941576"/>
            <a:ext cx="617220" cy="61569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1937</Words>
  <Application>Microsoft Office PowerPoint</Application>
  <PresentationFormat>On-screen Show (16:9)</PresentationFormat>
  <Paragraphs>168</Paragraphs>
  <Slides>30</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Verdana</vt:lpstr>
      <vt:lpstr>Times New Roman</vt:lpstr>
      <vt:lpstr>Courier New</vt:lpstr>
      <vt:lpstr>Arial</vt:lpstr>
      <vt:lpstr>Montserrat</vt:lpstr>
      <vt:lpstr>Old Standard TT</vt:lpstr>
      <vt:lpstr>Roboto</vt:lpstr>
      <vt:lpstr>Calibri</vt:lpstr>
      <vt:lpstr>Noto Sans Symbols</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vt:lpstr>
      <vt:lpstr>Conclusion[Contd.]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sandipan saha</cp:lastModifiedBy>
  <cp:revision>1</cp:revision>
  <dcterms:created xsi:type="dcterms:W3CDTF">2022-03-16T09:49:32Z</dcterms:created>
  <dcterms:modified xsi:type="dcterms:W3CDTF">2023-09-23T13:31:15Z</dcterms:modified>
</cp:coreProperties>
</file>